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5.xml" ContentType="application/vnd.openxmlformats-officedocument.theme+xml"/>
  <Override PartName="/ppt/slideLayouts/slideLayout22.xml" ContentType="application/vnd.openxmlformats-officedocument.presentationml.slideLayout+xml"/>
  <Override PartName="/ppt/theme/theme6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7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8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9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10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38" r:id="rId1"/>
    <p:sldMasterId id="2147484279" r:id="rId2"/>
    <p:sldMasterId id="2147484275" r:id="rId3"/>
    <p:sldMasterId id="2147484230" r:id="rId4"/>
    <p:sldMasterId id="2147484269" r:id="rId5"/>
    <p:sldMasterId id="2147484263" r:id="rId6"/>
    <p:sldMasterId id="2147484260" r:id="rId7"/>
    <p:sldMasterId id="2147484246" r:id="rId8"/>
    <p:sldMasterId id="2147484266" r:id="rId9"/>
    <p:sldMasterId id="2147484286" r:id="rId10"/>
    <p:sldMasterId id="2147484296" r:id="rId11"/>
  </p:sldMasterIdLst>
  <p:notesMasterIdLst>
    <p:notesMasterId r:id="rId98"/>
  </p:notesMasterIdLst>
  <p:handoutMasterIdLst>
    <p:handoutMasterId r:id="rId99"/>
  </p:handoutMasterIdLst>
  <p:sldIdLst>
    <p:sldId id="523" r:id="rId12"/>
    <p:sldId id="522" r:id="rId13"/>
    <p:sldId id="509" r:id="rId14"/>
    <p:sldId id="510" r:id="rId15"/>
    <p:sldId id="460" r:id="rId16"/>
    <p:sldId id="505" r:id="rId17"/>
    <p:sldId id="462" r:id="rId18"/>
    <p:sldId id="463" r:id="rId19"/>
    <p:sldId id="464" r:id="rId20"/>
    <p:sldId id="465" r:id="rId21"/>
    <p:sldId id="466" r:id="rId22"/>
    <p:sldId id="497" r:id="rId23"/>
    <p:sldId id="467" r:id="rId24"/>
    <p:sldId id="504" r:id="rId25"/>
    <p:sldId id="496" r:id="rId26"/>
    <p:sldId id="470" r:id="rId27"/>
    <p:sldId id="471" r:id="rId28"/>
    <p:sldId id="472" r:id="rId29"/>
    <p:sldId id="473" r:id="rId30"/>
    <p:sldId id="474" r:id="rId31"/>
    <p:sldId id="475" r:id="rId32"/>
    <p:sldId id="476" r:id="rId33"/>
    <p:sldId id="477" r:id="rId34"/>
    <p:sldId id="478" r:id="rId35"/>
    <p:sldId id="480" r:id="rId36"/>
    <p:sldId id="482" r:id="rId37"/>
    <p:sldId id="498" r:id="rId38"/>
    <p:sldId id="483" r:id="rId39"/>
    <p:sldId id="507" r:id="rId40"/>
    <p:sldId id="481" r:id="rId41"/>
    <p:sldId id="501" r:id="rId42"/>
    <p:sldId id="488" r:id="rId43"/>
    <p:sldId id="489" r:id="rId44"/>
    <p:sldId id="485" r:id="rId45"/>
    <p:sldId id="508" r:id="rId46"/>
    <p:sldId id="484" r:id="rId47"/>
    <p:sldId id="500" r:id="rId48"/>
    <p:sldId id="479" r:id="rId49"/>
    <p:sldId id="503" r:id="rId50"/>
    <p:sldId id="502" r:id="rId51"/>
    <p:sldId id="487" r:id="rId52"/>
    <p:sldId id="511" r:id="rId53"/>
    <p:sldId id="494" r:id="rId54"/>
    <p:sldId id="495" r:id="rId55"/>
    <p:sldId id="513" r:id="rId56"/>
    <p:sldId id="512" r:id="rId57"/>
    <p:sldId id="257" r:id="rId58"/>
    <p:sldId id="256" r:id="rId59"/>
    <p:sldId id="328" r:id="rId60"/>
    <p:sldId id="331" r:id="rId61"/>
    <p:sldId id="333" r:id="rId62"/>
    <p:sldId id="334" r:id="rId63"/>
    <p:sldId id="335" r:id="rId64"/>
    <p:sldId id="336" r:id="rId65"/>
    <p:sldId id="355" r:id="rId66"/>
    <p:sldId id="337" r:id="rId67"/>
    <p:sldId id="338" r:id="rId68"/>
    <p:sldId id="339" r:id="rId69"/>
    <p:sldId id="340" r:id="rId70"/>
    <p:sldId id="356" r:id="rId71"/>
    <p:sldId id="341" r:id="rId72"/>
    <p:sldId id="342" r:id="rId73"/>
    <p:sldId id="343" r:id="rId74"/>
    <p:sldId id="344" r:id="rId75"/>
    <p:sldId id="345" r:id="rId76"/>
    <p:sldId id="346" r:id="rId77"/>
    <p:sldId id="348" r:id="rId78"/>
    <p:sldId id="349" r:id="rId79"/>
    <p:sldId id="350" r:id="rId80"/>
    <p:sldId id="351" r:id="rId81"/>
    <p:sldId id="354" r:id="rId82"/>
    <p:sldId id="352" r:id="rId83"/>
    <p:sldId id="262" r:id="rId84"/>
    <p:sldId id="524" r:id="rId85"/>
    <p:sldId id="514" r:id="rId86"/>
    <p:sldId id="515" r:id="rId87"/>
    <p:sldId id="516" r:id="rId88"/>
    <p:sldId id="517" r:id="rId89"/>
    <p:sldId id="332" r:id="rId90"/>
    <p:sldId id="518" r:id="rId91"/>
    <p:sldId id="519" r:id="rId92"/>
    <p:sldId id="520" r:id="rId93"/>
    <p:sldId id="347" r:id="rId94"/>
    <p:sldId id="287" r:id="rId95"/>
    <p:sldId id="330" r:id="rId96"/>
    <p:sldId id="521" r:id="rId97"/>
  </p:sldIdLst>
  <p:sldSz cx="12192000" cy="6858000"/>
  <p:notesSz cx="6797675" cy="9874250"/>
  <p:defaultTextStyle>
    <a:defPPr>
      <a:defRPr lang="bg-BG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na Miteva" initials="NM" lastIdx="1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468D"/>
    <a:srgbClr val="000000"/>
    <a:srgbClr val="E99E16"/>
    <a:srgbClr val="01B4E7"/>
    <a:srgbClr val="009999"/>
    <a:srgbClr val="0067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269" autoAdjust="0"/>
    <p:restoredTop sz="93712" autoAdjust="0"/>
  </p:normalViewPr>
  <p:slideViewPr>
    <p:cSldViewPr>
      <p:cViewPr varScale="1">
        <p:scale>
          <a:sx n="143" d="100"/>
          <a:sy n="143" d="100"/>
        </p:scale>
        <p:origin x="360" y="69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118" d="100"/>
          <a:sy n="118" d="100"/>
        </p:scale>
        <p:origin x="4254" y="114"/>
      </p:cViewPr>
      <p:guideLst>
        <p:guide orient="horz" pos="311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63" Type="http://schemas.openxmlformats.org/officeDocument/2006/relationships/slide" Target="slides/slide52.xml"/><Relationship Id="rId68" Type="http://schemas.openxmlformats.org/officeDocument/2006/relationships/slide" Target="slides/slide57.xml"/><Relationship Id="rId84" Type="http://schemas.openxmlformats.org/officeDocument/2006/relationships/slide" Target="slides/slide73.xml"/><Relationship Id="rId89" Type="http://schemas.openxmlformats.org/officeDocument/2006/relationships/slide" Target="slides/slide78.xml"/><Relationship Id="rId16" Type="http://schemas.openxmlformats.org/officeDocument/2006/relationships/slide" Target="slides/slide5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74" Type="http://schemas.openxmlformats.org/officeDocument/2006/relationships/slide" Target="slides/slide63.xml"/><Relationship Id="rId79" Type="http://schemas.openxmlformats.org/officeDocument/2006/relationships/slide" Target="slides/slide68.xml"/><Relationship Id="rId10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9.xml"/><Relationship Id="rId95" Type="http://schemas.openxmlformats.org/officeDocument/2006/relationships/slide" Target="slides/slide84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64" Type="http://schemas.openxmlformats.org/officeDocument/2006/relationships/slide" Target="slides/slide53.xml"/><Relationship Id="rId69" Type="http://schemas.openxmlformats.org/officeDocument/2006/relationships/slide" Target="slides/slide58.xml"/><Relationship Id="rId80" Type="http://schemas.openxmlformats.org/officeDocument/2006/relationships/slide" Target="slides/slide69.xml"/><Relationship Id="rId85" Type="http://schemas.openxmlformats.org/officeDocument/2006/relationships/slide" Target="slides/slide74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67" Type="http://schemas.openxmlformats.org/officeDocument/2006/relationships/slide" Target="slides/slide56.xml"/><Relationship Id="rId103" Type="http://schemas.openxmlformats.org/officeDocument/2006/relationships/theme" Target="theme/theme1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slide" Target="slides/slide51.xml"/><Relationship Id="rId70" Type="http://schemas.openxmlformats.org/officeDocument/2006/relationships/slide" Target="slides/slide59.xml"/><Relationship Id="rId75" Type="http://schemas.openxmlformats.org/officeDocument/2006/relationships/slide" Target="slides/slide64.xml"/><Relationship Id="rId83" Type="http://schemas.openxmlformats.org/officeDocument/2006/relationships/slide" Target="slides/slide72.xml"/><Relationship Id="rId88" Type="http://schemas.openxmlformats.org/officeDocument/2006/relationships/slide" Target="slides/slide77.xml"/><Relationship Id="rId91" Type="http://schemas.openxmlformats.org/officeDocument/2006/relationships/slide" Target="slides/slide80.xml"/><Relationship Id="rId96" Type="http://schemas.openxmlformats.org/officeDocument/2006/relationships/slide" Target="slides/slide8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slide" Target="slides/slide49.xml"/><Relationship Id="rId65" Type="http://schemas.openxmlformats.org/officeDocument/2006/relationships/slide" Target="slides/slide54.xml"/><Relationship Id="rId73" Type="http://schemas.openxmlformats.org/officeDocument/2006/relationships/slide" Target="slides/slide62.xml"/><Relationship Id="rId78" Type="http://schemas.openxmlformats.org/officeDocument/2006/relationships/slide" Target="slides/slide67.xml"/><Relationship Id="rId81" Type="http://schemas.openxmlformats.org/officeDocument/2006/relationships/slide" Target="slides/slide70.xml"/><Relationship Id="rId86" Type="http://schemas.openxmlformats.org/officeDocument/2006/relationships/slide" Target="slides/slide75.xml"/><Relationship Id="rId94" Type="http://schemas.openxmlformats.org/officeDocument/2006/relationships/slide" Target="slides/slide83.xml"/><Relationship Id="rId99" Type="http://schemas.openxmlformats.org/officeDocument/2006/relationships/handoutMaster" Target="handoutMasters/handoutMaster1.xml"/><Relationship Id="rId10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9" Type="http://schemas.openxmlformats.org/officeDocument/2006/relationships/slide" Target="slides/slide28.xml"/><Relationship Id="rId34" Type="http://schemas.openxmlformats.org/officeDocument/2006/relationships/slide" Target="slides/slide23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76" Type="http://schemas.openxmlformats.org/officeDocument/2006/relationships/slide" Target="slides/slide65.xml"/><Relationship Id="rId97" Type="http://schemas.openxmlformats.org/officeDocument/2006/relationships/slide" Target="slides/slide86.xml"/><Relationship Id="rId10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0.xml"/><Relationship Id="rId92" Type="http://schemas.openxmlformats.org/officeDocument/2006/relationships/slide" Target="slides/slide8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8.xml"/><Relationship Id="rId24" Type="http://schemas.openxmlformats.org/officeDocument/2006/relationships/slide" Target="slides/slide13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66" Type="http://schemas.openxmlformats.org/officeDocument/2006/relationships/slide" Target="slides/slide55.xml"/><Relationship Id="rId87" Type="http://schemas.openxmlformats.org/officeDocument/2006/relationships/slide" Target="slides/slide76.xml"/><Relationship Id="rId61" Type="http://schemas.openxmlformats.org/officeDocument/2006/relationships/slide" Target="slides/slide50.xml"/><Relationship Id="rId82" Type="http://schemas.openxmlformats.org/officeDocument/2006/relationships/slide" Target="slides/slide71.xml"/><Relationship Id="rId19" Type="http://schemas.openxmlformats.org/officeDocument/2006/relationships/slide" Target="slides/slide8.xml"/><Relationship Id="rId14" Type="http://schemas.openxmlformats.org/officeDocument/2006/relationships/slide" Target="slides/slide3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56" Type="http://schemas.openxmlformats.org/officeDocument/2006/relationships/slide" Target="slides/slide45.xml"/><Relationship Id="rId77" Type="http://schemas.openxmlformats.org/officeDocument/2006/relationships/slide" Target="slides/slide66.xml"/><Relationship Id="rId100" Type="http://schemas.openxmlformats.org/officeDocument/2006/relationships/commentAuthors" Target="commentAuthor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72" Type="http://schemas.openxmlformats.org/officeDocument/2006/relationships/slide" Target="slides/slide61.xml"/><Relationship Id="rId93" Type="http://schemas.openxmlformats.org/officeDocument/2006/relationships/slide" Target="slides/slide82.xml"/><Relationship Id="rId9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A602A1-4739-4E60-90B9-8D8041668778}" type="datetimeFigureOut">
              <a:rPr lang="en-US" smtClean="0"/>
              <a:pPr/>
              <a:t>4/7/2025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5ED526-7549-4ECD-A723-3F1E61DE3F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4947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bg-BG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bg-BG" dirty="0"/>
          </a:p>
        </p:txBody>
      </p:sp>
      <p:sp>
        <p:nvSpPr>
          <p:cNvPr id="146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9538" y="741363"/>
            <a:ext cx="6578600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690269"/>
            <a:ext cx="5438140" cy="444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 noProof="0"/>
              <a:t>Click to edit Master text styles</a:t>
            </a:r>
          </a:p>
          <a:p>
            <a:pPr lvl="1"/>
            <a:r>
              <a:rPr lang="bg-BG" noProof="0"/>
              <a:t>Second level</a:t>
            </a:r>
          </a:p>
          <a:p>
            <a:pPr lvl="2"/>
            <a:r>
              <a:rPr lang="bg-BG" noProof="0"/>
              <a:t>Third level</a:t>
            </a:r>
          </a:p>
          <a:p>
            <a:pPr lvl="3"/>
            <a:r>
              <a:rPr lang="bg-BG" noProof="0"/>
              <a:t>Fourth level</a:t>
            </a:r>
          </a:p>
          <a:p>
            <a:pPr lvl="4"/>
            <a:r>
              <a:rPr lang="bg-BG" noProof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8824"/>
            <a:ext cx="2945659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bg-BG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378824"/>
            <a:ext cx="2945659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6929FBC-DC2E-4090-9D68-96DC05C65C59}" type="slidenum">
              <a:rPr lang="bg-BG"/>
              <a:pPr>
                <a:defRPr/>
              </a:pPr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3501897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5A065-8D67-67D6-C4A8-1BCDE3E4F8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D4DEBE-B430-E1ED-7BB0-173AA5A49E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7746F3-FA9A-929A-A305-1DD75AB348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9A8AA7-6694-BB51-CCDA-0566A823E8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57292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9538" y="741363"/>
            <a:ext cx="6578600" cy="37020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929FBC-DC2E-4090-9D68-96DC05C65C59}" type="slidenum">
              <a:rPr lang="bg-BG" smtClean="0"/>
              <a:pPr>
                <a:defRPr/>
              </a:pPr>
              <a:t>5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2955076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90271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8309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93836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50858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36949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12234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51837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04931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31366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80644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9795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51837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09978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46381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32713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95937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34677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59753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91733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79198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06411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41565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883B2-1AB6-E238-1576-F9A17F838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16C6F1-98BF-4ED9-789C-2E1551BAA0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7B3832-E538-0614-9A01-60D24F4EBF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C107C0-8D4B-D4E1-3B5C-026690E851B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280528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233102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38EA8-B995-700F-4350-5C5754FC8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F3D7D5-B951-3781-7742-8695E6E4BA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C7F83F-EAE0-C7C7-B704-1899A0EEFD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E42A2F-F00B-053B-9FE0-4CCB110539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15015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518378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518378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605672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518378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6981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7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0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24">
            <a:extLst>
              <a:ext uri="{FF2B5EF4-FFF2-40B4-BE49-F238E27FC236}">
                <a16:creationId xmlns:a16="http://schemas.microsoft.com/office/drawing/2014/main" id="{346F4F7B-6F61-819F-A203-B892226D6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1940" y="365233"/>
            <a:ext cx="7068120" cy="720080"/>
          </a:xfrm>
          <a:prstGeom prst="rect">
            <a:avLst/>
          </a:prstGeom>
        </p:spPr>
        <p:txBody>
          <a:bodyPr/>
          <a:lstStyle>
            <a:lvl1pPr>
              <a:defRPr sz="3600" b="1">
                <a:solidFill>
                  <a:srgbClr val="27468D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bg-BG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1F56544-6C78-E9AC-677F-09F62E38FC39}"/>
              </a:ext>
            </a:extLst>
          </p:cNvPr>
          <p:cNvGrpSpPr/>
          <p:nvPr userDrawn="1"/>
        </p:nvGrpSpPr>
        <p:grpSpPr>
          <a:xfrm>
            <a:off x="4331804" y="3691809"/>
            <a:ext cx="3528392" cy="1969439"/>
            <a:chOff x="0" y="0"/>
            <a:chExt cx="1500474" cy="1059142"/>
          </a:xfrm>
        </p:grpSpPr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0FC9EEF8-C328-E565-37D3-40C741BE8501}"/>
                </a:ext>
              </a:extLst>
            </p:cNvPr>
            <p:cNvSpPr/>
            <p:nvPr/>
          </p:nvSpPr>
          <p:spPr>
            <a:xfrm>
              <a:off x="0" y="0"/>
              <a:ext cx="1500474" cy="1059143"/>
            </a:xfrm>
            <a:custGeom>
              <a:avLst/>
              <a:gdLst/>
              <a:ahLst/>
              <a:cxnLst/>
              <a:rect l="l" t="t" r="r" b="b"/>
              <a:pathLst>
                <a:path w="1500474" h="1059143">
                  <a:moveTo>
                    <a:pt x="1376013" y="1059142"/>
                  </a:moveTo>
                  <a:lnTo>
                    <a:pt x="124460" y="1059142"/>
                  </a:lnTo>
                  <a:cubicBezTo>
                    <a:pt x="55880" y="1059142"/>
                    <a:pt x="0" y="1003262"/>
                    <a:pt x="0" y="93468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376014" y="0"/>
                  </a:lnTo>
                  <a:cubicBezTo>
                    <a:pt x="1444594" y="0"/>
                    <a:pt x="1500474" y="55880"/>
                    <a:pt x="1500474" y="124460"/>
                  </a:cubicBezTo>
                  <a:lnTo>
                    <a:pt x="1500474" y="934682"/>
                  </a:lnTo>
                  <a:cubicBezTo>
                    <a:pt x="1500474" y="1003262"/>
                    <a:pt x="1444594" y="1059143"/>
                    <a:pt x="1376014" y="1059143"/>
                  </a:cubicBezTo>
                </a:path>
              </a:pathLst>
            </a:custGeom>
            <a:solidFill>
              <a:srgbClr val="263F6B"/>
            </a:solidFill>
          </p:spPr>
          <p:txBody>
            <a:bodyPr/>
            <a:lstStyle/>
            <a:p>
              <a:pPr algn="ctr"/>
              <a:endParaRPr lang="en-US"/>
            </a:p>
          </p:txBody>
        </p:sp>
      </p:grpSp>
      <p:sp>
        <p:nvSpPr>
          <p:cNvPr id="8" name="Freeform 16">
            <a:extLst>
              <a:ext uri="{FF2B5EF4-FFF2-40B4-BE49-F238E27FC236}">
                <a16:creationId xmlns:a16="http://schemas.microsoft.com/office/drawing/2014/main" id="{933AD990-AD79-7C44-2196-654365A908BB}"/>
              </a:ext>
            </a:extLst>
          </p:cNvPr>
          <p:cNvSpPr/>
          <p:nvPr/>
        </p:nvSpPr>
        <p:spPr>
          <a:xfrm>
            <a:off x="4841465" y="1436806"/>
            <a:ext cx="2509071" cy="2509071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3670" y="0"/>
                  <a:pt x="0" y="1424940"/>
                  <a:pt x="0" y="3175000"/>
                </a:cubicBezTo>
                <a:cubicBezTo>
                  <a:pt x="0" y="4925060"/>
                  <a:pt x="1423670" y="6350000"/>
                  <a:pt x="3175000" y="6350000"/>
                </a:cubicBezTo>
                <a:cubicBezTo>
                  <a:pt x="4925060" y="6350000"/>
                  <a:pt x="6350000" y="4926330"/>
                  <a:pt x="6350000" y="3175000"/>
                </a:cubicBezTo>
                <a:cubicBezTo>
                  <a:pt x="6350000" y="1424940"/>
                  <a:pt x="4926330" y="0"/>
                  <a:pt x="3175000" y="0"/>
                </a:cubicBezTo>
                <a:close/>
                <a:moveTo>
                  <a:pt x="3175000" y="5833110"/>
                </a:moveTo>
                <a:cubicBezTo>
                  <a:pt x="1709420" y="5833110"/>
                  <a:pt x="516890" y="4640580"/>
                  <a:pt x="516890" y="3175000"/>
                </a:cubicBezTo>
                <a:cubicBezTo>
                  <a:pt x="516890" y="1709420"/>
                  <a:pt x="1709420" y="516890"/>
                  <a:pt x="3175000" y="516890"/>
                </a:cubicBezTo>
                <a:cubicBezTo>
                  <a:pt x="4640580" y="516890"/>
                  <a:pt x="5833110" y="1709420"/>
                  <a:pt x="5833110" y="3175000"/>
                </a:cubicBezTo>
                <a:cubicBezTo>
                  <a:pt x="5833110" y="4640580"/>
                  <a:pt x="4640580" y="5833110"/>
                  <a:pt x="3175000" y="5833110"/>
                </a:cubicBezTo>
                <a:close/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F38221CD-EA73-3114-F780-3EFD83BC883A}"/>
              </a:ext>
            </a:extLst>
          </p:cNvPr>
          <p:cNvSpPr>
            <a:spLocks noGrp="1"/>
          </p:cNvSpPr>
          <p:nvPr userDrawn="1">
            <p:ph type="body" sz="quarter" idx="10"/>
          </p:nvPr>
        </p:nvSpPr>
        <p:spPr>
          <a:xfrm>
            <a:off x="4511675" y="3861049"/>
            <a:ext cx="3168650" cy="72007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rgbClr val="E99E16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3D74EA54-8A61-DF4A-6D04-B12D90AF514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82387" y="1677728"/>
            <a:ext cx="2027227" cy="2027227"/>
          </a:xfrm>
          <a:prstGeom prst="ellipse">
            <a:avLst/>
          </a:prstGeom>
        </p:spPr>
        <p:txBody>
          <a:bodyPr/>
          <a:lstStyle/>
          <a:p>
            <a:endParaRPr lang="bg-BG" dirty="0"/>
          </a:p>
        </p:txBody>
      </p:sp>
      <p:sp>
        <p:nvSpPr>
          <p:cNvPr id="46" name="Text Placeholder 45">
            <a:extLst>
              <a:ext uri="{FF2B5EF4-FFF2-40B4-BE49-F238E27FC236}">
                <a16:creationId xmlns:a16="http://schemas.microsoft.com/office/drawing/2014/main" id="{A7EE7497-0C66-5952-2190-C886135F394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11675" y="4652532"/>
            <a:ext cx="3168650" cy="6572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371093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24">
            <a:extLst>
              <a:ext uri="{FF2B5EF4-FFF2-40B4-BE49-F238E27FC236}">
                <a16:creationId xmlns:a16="http://schemas.microsoft.com/office/drawing/2014/main" id="{346F4F7B-6F61-819F-A203-B892226D6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9616" y="188640"/>
            <a:ext cx="7068120" cy="10800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bg-BG" dirty="0"/>
          </a:p>
        </p:txBody>
      </p:sp>
      <p:sp>
        <p:nvSpPr>
          <p:cNvPr id="31" name="Freeform 3">
            <a:extLst>
              <a:ext uri="{FF2B5EF4-FFF2-40B4-BE49-F238E27FC236}">
                <a16:creationId xmlns:a16="http://schemas.microsoft.com/office/drawing/2014/main" id="{53A693CF-9B7F-178F-5E84-68156CF866BB}"/>
              </a:ext>
            </a:extLst>
          </p:cNvPr>
          <p:cNvSpPr/>
          <p:nvPr/>
        </p:nvSpPr>
        <p:spPr>
          <a:xfrm>
            <a:off x="1201097" y="3523763"/>
            <a:ext cx="3528392" cy="2490595"/>
          </a:xfrm>
          <a:custGeom>
            <a:avLst/>
            <a:gdLst/>
            <a:ahLst/>
            <a:cxnLst/>
            <a:rect l="l" t="t" r="r" b="b"/>
            <a:pathLst>
              <a:path w="1500474" h="1059143">
                <a:moveTo>
                  <a:pt x="1376013" y="1059142"/>
                </a:moveTo>
                <a:lnTo>
                  <a:pt x="124460" y="1059142"/>
                </a:lnTo>
                <a:cubicBezTo>
                  <a:pt x="55880" y="1059142"/>
                  <a:pt x="0" y="1003262"/>
                  <a:pt x="0" y="93468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376014" y="0"/>
                </a:lnTo>
                <a:cubicBezTo>
                  <a:pt x="1444594" y="0"/>
                  <a:pt x="1500474" y="55880"/>
                  <a:pt x="1500474" y="124460"/>
                </a:cubicBezTo>
                <a:lnTo>
                  <a:pt x="1500474" y="934682"/>
                </a:lnTo>
                <a:cubicBezTo>
                  <a:pt x="1500474" y="1003262"/>
                  <a:pt x="1444594" y="1059143"/>
                  <a:pt x="1376014" y="1059143"/>
                </a:cubicBezTo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37" name="Freeform 16">
            <a:extLst>
              <a:ext uri="{FF2B5EF4-FFF2-40B4-BE49-F238E27FC236}">
                <a16:creationId xmlns:a16="http://schemas.microsoft.com/office/drawing/2014/main" id="{D10551C4-E49B-6181-44D0-00690E7DFBE8}"/>
              </a:ext>
            </a:extLst>
          </p:cNvPr>
          <p:cNvSpPr/>
          <p:nvPr userDrawn="1"/>
        </p:nvSpPr>
        <p:spPr>
          <a:xfrm>
            <a:off x="1710758" y="1412776"/>
            <a:ext cx="2509071" cy="2509071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3670" y="0"/>
                  <a:pt x="0" y="1424940"/>
                  <a:pt x="0" y="3175000"/>
                </a:cubicBezTo>
                <a:cubicBezTo>
                  <a:pt x="0" y="4925060"/>
                  <a:pt x="1423670" y="6350000"/>
                  <a:pt x="3175000" y="6350000"/>
                </a:cubicBezTo>
                <a:cubicBezTo>
                  <a:pt x="4925060" y="6350000"/>
                  <a:pt x="6350000" y="4926330"/>
                  <a:pt x="6350000" y="3175000"/>
                </a:cubicBezTo>
                <a:cubicBezTo>
                  <a:pt x="6350000" y="1424940"/>
                  <a:pt x="4926330" y="0"/>
                  <a:pt x="3175000" y="0"/>
                </a:cubicBezTo>
                <a:close/>
                <a:moveTo>
                  <a:pt x="3175000" y="5833110"/>
                </a:moveTo>
                <a:cubicBezTo>
                  <a:pt x="1709420" y="5833110"/>
                  <a:pt x="516890" y="4640580"/>
                  <a:pt x="516890" y="3175000"/>
                </a:cubicBezTo>
                <a:cubicBezTo>
                  <a:pt x="516890" y="1709420"/>
                  <a:pt x="1709420" y="516890"/>
                  <a:pt x="3175000" y="516890"/>
                </a:cubicBezTo>
                <a:cubicBezTo>
                  <a:pt x="4640580" y="516890"/>
                  <a:pt x="5833110" y="1709420"/>
                  <a:pt x="5833110" y="3175000"/>
                </a:cubicBezTo>
                <a:cubicBezTo>
                  <a:pt x="5833110" y="4640580"/>
                  <a:pt x="4640580" y="5833110"/>
                  <a:pt x="3175000" y="5833110"/>
                </a:cubicBezTo>
                <a:close/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B09D2594-69E0-E3F7-9959-BDA4FB46D9C9}"/>
              </a:ext>
            </a:extLst>
          </p:cNvPr>
          <p:cNvSpPr>
            <a:spLocks noGrp="1"/>
          </p:cNvSpPr>
          <p:nvPr userDrawn="1">
            <p:ph type="body" sz="quarter" idx="10"/>
          </p:nvPr>
        </p:nvSpPr>
        <p:spPr>
          <a:xfrm>
            <a:off x="1417121" y="3837019"/>
            <a:ext cx="3096344" cy="72007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39" name="Picture Placeholder 42">
            <a:extLst>
              <a:ext uri="{FF2B5EF4-FFF2-40B4-BE49-F238E27FC236}">
                <a16:creationId xmlns:a16="http://schemas.microsoft.com/office/drawing/2014/main" id="{A08E1AB7-68A1-9497-7C4C-8AA31310F0A1}"/>
              </a:ext>
            </a:extLst>
          </p:cNvPr>
          <p:cNvSpPr>
            <a:spLocks noGrp="1"/>
          </p:cNvSpPr>
          <p:nvPr userDrawn="1">
            <p:ph type="pic" sz="quarter" idx="11"/>
          </p:nvPr>
        </p:nvSpPr>
        <p:spPr>
          <a:xfrm>
            <a:off x="1951680" y="1653164"/>
            <a:ext cx="2027227" cy="2027227"/>
          </a:xfrm>
          <a:prstGeom prst="ellipse">
            <a:avLst/>
          </a:prstGeom>
        </p:spPr>
        <p:txBody>
          <a:bodyPr/>
          <a:lstStyle/>
          <a:p>
            <a:endParaRPr lang="bg-BG" dirty="0"/>
          </a:p>
        </p:txBody>
      </p:sp>
      <p:sp>
        <p:nvSpPr>
          <p:cNvPr id="40" name="Text Placeholder 45">
            <a:extLst>
              <a:ext uri="{FF2B5EF4-FFF2-40B4-BE49-F238E27FC236}">
                <a16:creationId xmlns:a16="http://schemas.microsoft.com/office/drawing/2014/main" id="{B2083030-32E2-67B5-7B9B-CEFD274F6981}"/>
              </a:ext>
            </a:extLst>
          </p:cNvPr>
          <p:cNvSpPr>
            <a:spLocks noGrp="1"/>
          </p:cNvSpPr>
          <p:nvPr userDrawn="1">
            <p:ph type="body" sz="quarter" idx="12"/>
          </p:nvPr>
        </p:nvSpPr>
        <p:spPr>
          <a:xfrm>
            <a:off x="1380968" y="5133758"/>
            <a:ext cx="3168650" cy="657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41" name="Freeform 3">
            <a:extLst>
              <a:ext uri="{FF2B5EF4-FFF2-40B4-BE49-F238E27FC236}">
                <a16:creationId xmlns:a16="http://schemas.microsoft.com/office/drawing/2014/main" id="{7676B8CC-59D3-404D-01FD-1C8ABFC625A0}"/>
              </a:ext>
            </a:extLst>
          </p:cNvPr>
          <p:cNvSpPr/>
          <p:nvPr userDrawn="1"/>
        </p:nvSpPr>
        <p:spPr>
          <a:xfrm>
            <a:off x="6425643" y="3523763"/>
            <a:ext cx="3528392" cy="2490595"/>
          </a:xfrm>
          <a:custGeom>
            <a:avLst/>
            <a:gdLst/>
            <a:ahLst/>
            <a:cxnLst/>
            <a:rect l="l" t="t" r="r" b="b"/>
            <a:pathLst>
              <a:path w="1500474" h="1059143">
                <a:moveTo>
                  <a:pt x="1376013" y="1059142"/>
                </a:moveTo>
                <a:lnTo>
                  <a:pt x="124460" y="1059142"/>
                </a:lnTo>
                <a:cubicBezTo>
                  <a:pt x="55880" y="1059142"/>
                  <a:pt x="0" y="1003262"/>
                  <a:pt x="0" y="93468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376014" y="0"/>
                </a:lnTo>
                <a:cubicBezTo>
                  <a:pt x="1444594" y="0"/>
                  <a:pt x="1500474" y="55880"/>
                  <a:pt x="1500474" y="124460"/>
                </a:cubicBezTo>
                <a:lnTo>
                  <a:pt x="1500474" y="934682"/>
                </a:lnTo>
                <a:cubicBezTo>
                  <a:pt x="1500474" y="1003262"/>
                  <a:pt x="1444594" y="1059143"/>
                  <a:pt x="1376014" y="1059143"/>
                </a:cubicBezTo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42" name="Freeform 16">
            <a:extLst>
              <a:ext uri="{FF2B5EF4-FFF2-40B4-BE49-F238E27FC236}">
                <a16:creationId xmlns:a16="http://schemas.microsoft.com/office/drawing/2014/main" id="{8A106585-3F5E-E0FC-C247-D18D3D2830E0}"/>
              </a:ext>
            </a:extLst>
          </p:cNvPr>
          <p:cNvSpPr/>
          <p:nvPr userDrawn="1"/>
        </p:nvSpPr>
        <p:spPr>
          <a:xfrm>
            <a:off x="6935304" y="1412776"/>
            <a:ext cx="2509071" cy="2509071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3670" y="0"/>
                  <a:pt x="0" y="1424940"/>
                  <a:pt x="0" y="3175000"/>
                </a:cubicBezTo>
                <a:cubicBezTo>
                  <a:pt x="0" y="4925060"/>
                  <a:pt x="1423670" y="6350000"/>
                  <a:pt x="3175000" y="6350000"/>
                </a:cubicBezTo>
                <a:cubicBezTo>
                  <a:pt x="4925060" y="6350000"/>
                  <a:pt x="6350000" y="4926330"/>
                  <a:pt x="6350000" y="3175000"/>
                </a:cubicBezTo>
                <a:cubicBezTo>
                  <a:pt x="6350000" y="1424940"/>
                  <a:pt x="4926330" y="0"/>
                  <a:pt x="3175000" y="0"/>
                </a:cubicBezTo>
                <a:close/>
                <a:moveTo>
                  <a:pt x="3175000" y="5833110"/>
                </a:moveTo>
                <a:cubicBezTo>
                  <a:pt x="1709420" y="5833110"/>
                  <a:pt x="516890" y="4640580"/>
                  <a:pt x="516890" y="3175000"/>
                </a:cubicBezTo>
                <a:cubicBezTo>
                  <a:pt x="516890" y="1709420"/>
                  <a:pt x="1709420" y="516890"/>
                  <a:pt x="3175000" y="516890"/>
                </a:cubicBezTo>
                <a:cubicBezTo>
                  <a:pt x="4640580" y="516890"/>
                  <a:pt x="5833110" y="1709420"/>
                  <a:pt x="5833110" y="3175000"/>
                </a:cubicBezTo>
                <a:cubicBezTo>
                  <a:pt x="5833110" y="4640580"/>
                  <a:pt x="4640580" y="5833110"/>
                  <a:pt x="3175000" y="5833110"/>
                </a:cubicBezTo>
                <a:close/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43" name="Text Placeholder 37">
            <a:extLst>
              <a:ext uri="{FF2B5EF4-FFF2-40B4-BE49-F238E27FC236}">
                <a16:creationId xmlns:a16="http://schemas.microsoft.com/office/drawing/2014/main" id="{7642502C-EB99-1035-60DC-2ED681EEBAC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41667" y="3837019"/>
            <a:ext cx="3096344" cy="72007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44" name="Picture Placeholder 42">
            <a:extLst>
              <a:ext uri="{FF2B5EF4-FFF2-40B4-BE49-F238E27FC236}">
                <a16:creationId xmlns:a16="http://schemas.microsoft.com/office/drawing/2014/main" id="{C839B67F-1C8F-0B5E-5985-4432128D8C7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176226" y="1653164"/>
            <a:ext cx="2027227" cy="2027227"/>
          </a:xfrm>
          <a:prstGeom prst="ellipse">
            <a:avLst/>
          </a:prstGeom>
        </p:spPr>
        <p:txBody>
          <a:bodyPr/>
          <a:lstStyle/>
          <a:p>
            <a:endParaRPr lang="bg-BG" dirty="0"/>
          </a:p>
        </p:txBody>
      </p:sp>
      <p:sp>
        <p:nvSpPr>
          <p:cNvPr id="45" name="Text Placeholder 45">
            <a:extLst>
              <a:ext uri="{FF2B5EF4-FFF2-40B4-BE49-F238E27FC236}">
                <a16:creationId xmlns:a16="http://schemas.microsoft.com/office/drawing/2014/main" id="{0B5D9AC9-9E3C-10DF-47CD-A051AFCB8C7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605514" y="5133758"/>
            <a:ext cx="3168650" cy="657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972358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24">
            <a:extLst>
              <a:ext uri="{FF2B5EF4-FFF2-40B4-BE49-F238E27FC236}">
                <a16:creationId xmlns:a16="http://schemas.microsoft.com/office/drawing/2014/main" id="{346F4F7B-6F61-819F-A203-B892226D6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9616" y="188640"/>
            <a:ext cx="7068120" cy="1080000"/>
          </a:xfrm>
          <a:prstGeom prst="rect">
            <a:avLst/>
          </a:prstGeom>
        </p:spPr>
        <p:txBody>
          <a:bodyPr/>
          <a:lstStyle>
            <a:lvl1pPr>
              <a:defRPr sz="3600" b="1">
                <a:solidFill>
                  <a:srgbClr val="27468D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bg-BG" dirty="0"/>
          </a:p>
        </p:txBody>
      </p:sp>
      <p:sp>
        <p:nvSpPr>
          <p:cNvPr id="31" name="Freeform 3">
            <a:extLst>
              <a:ext uri="{FF2B5EF4-FFF2-40B4-BE49-F238E27FC236}">
                <a16:creationId xmlns:a16="http://schemas.microsoft.com/office/drawing/2014/main" id="{53A693CF-9B7F-178F-5E84-68156CF866BB}"/>
              </a:ext>
            </a:extLst>
          </p:cNvPr>
          <p:cNvSpPr/>
          <p:nvPr/>
        </p:nvSpPr>
        <p:spPr>
          <a:xfrm>
            <a:off x="263352" y="3523763"/>
            <a:ext cx="3528392" cy="2490595"/>
          </a:xfrm>
          <a:custGeom>
            <a:avLst/>
            <a:gdLst/>
            <a:ahLst/>
            <a:cxnLst/>
            <a:rect l="l" t="t" r="r" b="b"/>
            <a:pathLst>
              <a:path w="1500474" h="1059143">
                <a:moveTo>
                  <a:pt x="1376013" y="1059142"/>
                </a:moveTo>
                <a:lnTo>
                  <a:pt x="124460" y="1059142"/>
                </a:lnTo>
                <a:cubicBezTo>
                  <a:pt x="55880" y="1059142"/>
                  <a:pt x="0" y="1003262"/>
                  <a:pt x="0" y="93468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376014" y="0"/>
                </a:lnTo>
                <a:cubicBezTo>
                  <a:pt x="1444594" y="0"/>
                  <a:pt x="1500474" y="55880"/>
                  <a:pt x="1500474" y="124460"/>
                </a:cubicBezTo>
                <a:lnTo>
                  <a:pt x="1500474" y="934682"/>
                </a:lnTo>
                <a:cubicBezTo>
                  <a:pt x="1500474" y="1003262"/>
                  <a:pt x="1444594" y="1059143"/>
                  <a:pt x="1376014" y="1059143"/>
                </a:cubicBezTo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37" name="Freeform 16">
            <a:extLst>
              <a:ext uri="{FF2B5EF4-FFF2-40B4-BE49-F238E27FC236}">
                <a16:creationId xmlns:a16="http://schemas.microsoft.com/office/drawing/2014/main" id="{D10551C4-E49B-6181-44D0-00690E7DFBE8}"/>
              </a:ext>
            </a:extLst>
          </p:cNvPr>
          <p:cNvSpPr/>
          <p:nvPr userDrawn="1"/>
        </p:nvSpPr>
        <p:spPr>
          <a:xfrm>
            <a:off x="773013" y="1412776"/>
            <a:ext cx="2509071" cy="2509071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3670" y="0"/>
                  <a:pt x="0" y="1424940"/>
                  <a:pt x="0" y="3175000"/>
                </a:cubicBezTo>
                <a:cubicBezTo>
                  <a:pt x="0" y="4925060"/>
                  <a:pt x="1423670" y="6350000"/>
                  <a:pt x="3175000" y="6350000"/>
                </a:cubicBezTo>
                <a:cubicBezTo>
                  <a:pt x="4925060" y="6350000"/>
                  <a:pt x="6350000" y="4926330"/>
                  <a:pt x="6350000" y="3175000"/>
                </a:cubicBezTo>
                <a:cubicBezTo>
                  <a:pt x="6350000" y="1424940"/>
                  <a:pt x="4926330" y="0"/>
                  <a:pt x="3175000" y="0"/>
                </a:cubicBezTo>
                <a:close/>
                <a:moveTo>
                  <a:pt x="3175000" y="5833110"/>
                </a:moveTo>
                <a:cubicBezTo>
                  <a:pt x="1709420" y="5833110"/>
                  <a:pt x="516890" y="4640580"/>
                  <a:pt x="516890" y="3175000"/>
                </a:cubicBezTo>
                <a:cubicBezTo>
                  <a:pt x="516890" y="1709420"/>
                  <a:pt x="1709420" y="516890"/>
                  <a:pt x="3175000" y="516890"/>
                </a:cubicBezTo>
                <a:cubicBezTo>
                  <a:pt x="4640580" y="516890"/>
                  <a:pt x="5833110" y="1709420"/>
                  <a:pt x="5833110" y="3175000"/>
                </a:cubicBezTo>
                <a:cubicBezTo>
                  <a:pt x="5833110" y="4640580"/>
                  <a:pt x="4640580" y="5833110"/>
                  <a:pt x="3175000" y="5833110"/>
                </a:cubicBezTo>
                <a:close/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B09D2594-69E0-E3F7-9959-BDA4FB46D9C9}"/>
              </a:ext>
            </a:extLst>
          </p:cNvPr>
          <p:cNvSpPr>
            <a:spLocks noGrp="1"/>
          </p:cNvSpPr>
          <p:nvPr userDrawn="1">
            <p:ph type="body" sz="quarter" idx="10"/>
          </p:nvPr>
        </p:nvSpPr>
        <p:spPr>
          <a:xfrm>
            <a:off x="479376" y="3837019"/>
            <a:ext cx="3096344" cy="72007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rgbClr val="E99E16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39" name="Picture Placeholder 42">
            <a:extLst>
              <a:ext uri="{FF2B5EF4-FFF2-40B4-BE49-F238E27FC236}">
                <a16:creationId xmlns:a16="http://schemas.microsoft.com/office/drawing/2014/main" id="{A08E1AB7-68A1-9497-7C4C-8AA31310F0A1}"/>
              </a:ext>
            </a:extLst>
          </p:cNvPr>
          <p:cNvSpPr>
            <a:spLocks noGrp="1"/>
          </p:cNvSpPr>
          <p:nvPr userDrawn="1">
            <p:ph type="pic" sz="quarter" idx="11"/>
          </p:nvPr>
        </p:nvSpPr>
        <p:spPr>
          <a:xfrm>
            <a:off x="1013935" y="1653164"/>
            <a:ext cx="2027227" cy="2027227"/>
          </a:xfrm>
          <a:prstGeom prst="ellipse">
            <a:avLst/>
          </a:prstGeom>
        </p:spPr>
        <p:txBody>
          <a:bodyPr/>
          <a:lstStyle/>
          <a:p>
            <a:endParaRPr lang="bg-BG" dirty="0"/>
          </a:p>
        </p:txBody>
      </p:sp>
      <p:sp>
        <p:nvSpPr>
          <p:cNvPr id="40" name="Text Placeholder 45">
            <a:extLst>
              <a:ext uri="{FF2B5EF4-FFF2-40B4-BE49-F238E27FC236}">
                <a16:creationId xmlns:a16="http://schemas.microsoft.com/office/drawing/2014/main" id="{B2083030-32E2-67B5-7B9B-CEFD274F6981}"/>
              </a:ext>
            </a:extLst>
          </p:cNvPr>
          <p:cNvSpPr>
            <a:spLocks noGrp="1"/>
          </p:cNvSpPr>
          <p:nvPr userDrawn="1">
            <p:ph type="body" sz="quarter" idx="12"/>
          </p:nvPr>
        </p:nvSpPr>
        <p:spPr>
          <a:xfrm>
            <a:off x="443223" y="5206953"/>
            <a:ext cx="3168650" cy="6572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41" name="Freeform 3">
            <a:extLst>
              <a:ext uri="{FF2B5EF4-FFF2-40B4-BE49-F238E27FC236}">
                <a16:creationId xmlns:a16="http://schemas.microsoft.com/office/drawing/2014/main" id="{7676B8CC-59D3-404D-01FD-1C8ABFC625A0}"/>
              </a:ext>
            </a:extLst>
          </p:cNvPr>
          <p:cNvSpPr/>
          <p:nvPr userDrawn="1"/>
        </p:nvSpPr>
        <p:spPr>
          <a:xfrm>
            <a:off x="3909688" y="3523763"/>
            <a:ext cx="3528392" cy="2490595"/>
          </a:xfrm>
          <a:custGeom>
            <a:avLst/>
            <a:gdLst/>
            <a:ahLst/>
            <a:cxnLst/>
            <a:rect l="l" t="t" r="r" b="b"/>
            <a:pathLst>
              <a:path w="1500474" h="1059143">
                <a:moveTo>
                  <a:pt x="1376013" y="1059142"/>
                </a:moveTo>
                <a:lnTo>
                  <a:pt x="124460" y="1059142"/>
                </a:lnTo>
                <a:cubicBezTo>
                  <a:pt x="55880" y="1059142"/>
                  <a:pt x="0" y="1003262"/>
                  <a:pt x="0" y="93468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376014" y="0"/>
                </a:lnTo>
                <a:cubicBezTo>
                  <a:pt x="1444594" y="0"/>
                  <a:pt x="1500474" y="55880"/>
                  <a:pt x="1500474" y="124460"/>
                </a:cubicBezTo>
                <a:lnTo>
                  <a:pt x="1500474" y="934682"/>
                </a:lnTo>
                <a:cubicBezTo>
                  <a:pt x="1500474" y="1003262"/>
                  <a:pt x="1444594" y="1059143"/>
                  <a:pt x="1376014" y="1059143"/>
                </a:cubicBezTo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42" name="Freeform 16">
            <a:extLst>
              <a:ext uri="{FF2B5EF4-FFF2-40B4-BE49-F238E27FC236}">
                <a16:creationId xmlns:a16="http://schemas.microsoft.com/office/drawing/2014/main" id="{8A106585-3F5E-E0FC-C247-D18D3D2830E0}"/>
              </a:ext>
            </a:extLst>
          </p:cNvPr>
          <p:cNvSpPr/>
          <p:nvPr userDrawn="1"/>
        </p:nvSpPr>
        <p:spPr>
          <a:xfrm>
            <a:off x="4419349" y="1412776"/>
            <a:ext cx="2509071" cy="2509071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3670" y="0"/>
                  <a:pt x="0" y="1424940"/>
                  <a:pt x="0" y="3175000"/>
                </a:cubicBezTo>
                <a:cubicBezTo>
                  <a:pt x="0" y="4925060"/>
                  <a:pt x="1423670" y="6350000"/>
                  <a:pt x="3175000" y="6350000"/>
                </a:cubicBezTo>
                <a:cubicBezTo>
                  <a:pt x="4925060" y="6350000"/>
                  <a:pt x="6350000" y="4926330"/>
                  <a:pt x="6350000" y="3175000"/>
                </a:cubicBezTo>
                <a:cubicBezTo>
                  <a:pt x="6350000" y="1424940"/>
                  <a:pt x="4926330" y="0"/>
                  <a:pt x="3175000" y="0"/>
                </a:cubicBezTo>
                <a:close/>
                <a:moveTo>
                  <a:pt x="3175000" y="5833110"/>
                </a:moveTo>
                <a:cubicBezTo>
                  <a:pt x="1709420" y="5833110"/>
                  <a:pt x="516890" y="4640580"/>
                  <a:pt x="516890" y="3175000"/>
                </a:cubicBezTo>
                <a:cubicBezTo>
                  <a:pt x="516890" y="1709420"/>
                  <a:pt x="1709420" y="516890"/>
                  <a:pt x="3175000" y="516890"/>
                </a:cubicBezTo>
                <a:cubicBezTo>
                  <a:pt x="4640580" y="516890"/>
                  <a:pt x="5833110" y="1709420"/>
                  <a:pt x="5833110" y="3175000"/>
                </a:cubicBezTo>
                <a:cubicBezTo>
                  <a:pt x="5833110" y="4640580"/>
                  <a:pt x="4640580" y="5833110"/>
                  <a:pt x="3175000" y="5833110"/>
                </a:cubicBezTo>
                <a:close/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43" name="Text Placeholder 37">
            <a:extLst>
              <a:ext uri="{FF2B5EF4-FFF2-40B4-BE49-F238E27FC236}">
                <a16:creationId xmlns:a16="http://schemas.microsoft.com/office/drawing/2014/main" id="{7642502C-EB99-1035-60DC-2ED681EEBAC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25712" y="3837019"/>
            <a:ext cx="3096344" cy="72007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rgbClr val="E99E16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44" name="Picture Placeholder 42">
            <a:extLst>
              <a:ext uri="{FF2B5EF4-FFF2-40B4-BE49-F238E27FC236}">
                <a16:creationId xmlns:a16="http://schemas.microsoft.com/office/drawing/2014/main" id="{C839B67F-1C8F-0B5E-5985-4432128D8C7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60271" y="1653164"/>
            <a:ext cx="2027227" cy="2027227"/>
          </a:xfrm>
          <a:prstGeom prst="ellipse">
            <a:avLst/>
          </a:prstGeom>
        </p:spPr>
        <p:txBody>
          <a:bodyPr/>
          <a:lstStyle/>
          <a:p>
            <a:endParaRPr lang="bg-BG" dirty="0"/>
          </a:p>
        </p:txBody>
      </p:sp>
      <p:sp>
        <p:nvSpPr>
          <p:cNvPr id="45" name="Text Placeholder 45">
            <a:extLst>
              <a:ext uri="{FF2B5EF4-FFF2-40B4-BE49-F238E27FC236}">
                <a16:creationId xmlns:a16="http://schemas.microsoft.com/office/drawing/2014/main" id="{0B5D9AC9-9E3C-10DF-47CD-A051AFCB8C7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89559" y="5206953"/>
            <a:ext cx="3168650" cy="6572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2" name="Freeform 3">
            <a:extLst>
              <a:ext uri="{FF2B5EF4-FFF2-40B4-BE49-F238E27FC236}">
                <a16:creationId xmlns:a16="http://schemas.microsoft.com/office/drawing/2014/main" id="{BADCCD37-1CED-A920-20C4-31C304BBDED2}"/>
              </a:ext>
            </a:extLst>
          </p:cNvPr>
          <p:cNvSpPr/>
          <p:nvPr userDrawn="1"/>
        </p:nvSpPr>
        <p:spPr>
          <a:xfrm>
            <a:off x="7551846" y="3536857"/>
            <a:ext cx="3528392" cy="2490595"/>
          </a:xfrm>
          <a:custGeom>
            <a:avLst/>
            <a:gdLst/>
            <a:ahLst/>
            <a:cxnLst/>
            <a:rect l="l" t="t" r="r" b="b"/>
            <a:pathLst>
              <a:path w="1500474" h="1059143">
                <a:moveTo>
                  <a:pt x="1376013" y="1059142"/>
                </a:moveTo>
                <a:lnTo>
                  <a:pt x="124460" y="1059142"/>
                </a:lnTo>
                <a:cubicBezTo>
                  <a:pt x="55880" y="1059142"/>
                  <a:pt x="0" y="1003262"/>
                  <a:pt x="0" y="93468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376014" y="0"/>
                </a:lnTo>
                <a:cubicBezTo>
                  <a:pt x="1444594" y="0"/>
                  <a:pt x="1500474" y="55880"/>
                  <a:pt x="1500474" y="124460"/>
                </a:cubicBezTo>
                <a:lnTo>
                  <a:pt x="1500474" y="934682"/>
                </a:lnTo>
                <a:cubicBezTo>
                  <a:pt x="1500474" y="1003262"/>
                  <a:pt x="1444594" y="1059143"/>
                  <a:pt x="1376014" y="1059143"/>
                </a:cubicBezTo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3" name="Freeform 16">
            <a:extLst>
              <a:ext uri="{FF2B5EF4-FFF2-40B4-BE49-F238E27FC236}">
                <a16:creationId xmlns:a16="http://schemas.microsoft.com/office/drawing/2014/main" id="{ADE8E898-1755-7D98-C8B6-DDCA21861960}"/>
              </a:ext>
            </a:extLst>
          </p:cNvPr>
          <p:cNvSpPr/>
          <p:nvPr userDrawn="1"/>
        </p:nvSpPr>
        <p:spPr>
          <a:xfrm>
            <a:off x="8061507" y="1425870"/>
            <a:ext cx="2509071" cy="2509071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3670" y="0"/>
                  <a:pt x="0" y="1424940"/>
                  <a:pt x="0" y="3175000"/>
                </a:cubicBezTo>
                <a:cubicBezTo>
                  <a:pt x="0" y="4925060"/>
                  <a:pt x="1423670" y="6350000"/>
                  <a:pt x="3175000" y="6350000"/>
                </a:cubicBezTo>
                <a:cubicBezTo>
                  <a:pt x="4925060" y="6350000"/>
                  <a:pt x="6350000" y="4926330"/>
                  <a:pt x="6350000" y="3175000"/>
                </a:cubicBezTo>
                <a:cubicBezTo>
                  <a:pt x="6350000" y="1424940"/>
                  <a:pt x="4926330" y="0"/>
                  <a:pt x="3175000" y="0"/>
                </a:cubicBezTo>
                <a:close/>
                <a:moveTo>
                  <a:pt x="3175000" y="5833110"/>
                </a:moveTo>
                <a:cubicBezTo>
                  <a:pt x="1709420" y="5833110"/>
                  <a:pt x="516890" y="4640580"/>
                  <a:pt x="516890" y="3175000"/>
                </a:cubicBezTo>
                <a:cubicBezTo>
                  <a:pt x="516890" y="1709420"/>
                  <a:pt x="1709420" y="516890"/>
                  <a:pt x="3175000" y="516890"/>
                </a:cubicBezTo>
                <a:cubicBezTo>
                  <a:pt x="4640580" y="516890"/>
                  <a:pt x="5833110" y="1709420"/>
                  <a:pt x="5833110" y="3175000"/>
                </a:cubicBezTo>
                <a:cubicBezTo>
                  <a:pt x="5833110" y="4640580"/>
                  <a:pt x="4640580" y="5833110"/>
                  <a:pt x="3175000" y="5833110"/>
                </a:cubicBezTo>
                <a:close/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4" name="Text Placeholder 37">
            <a:extLst>
              <a:ext uri="{FF2B5EF4-FFF2-40B4-BE49-F238E27FC236}">
                <a16:creationId xmlns:a16="http://schemas.microsoft.com/office/drawing/2014/main" id="{0A302E6B-8276-9236-4723-E8D77D0F48C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767870" y="3850113"/>
            <a:ext cx="3096344" cy="72007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rgbClr val="E99E16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5" name="Picture Placeholder 42">
            <a:extLst>
              <a:ext uri="{FF2B5EF4-FFF2-40B4-BE49-F238E27FC236}">
                <a16:creationId xmlns:a16="http://schemas.microsoft.com/office/drawing/2014/main" id="{DB3A45A3-B5C3-016C-4456-1AF3D3CC13D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302429" y="1666258"/>
            <a:ext cx="2027227" cy="2027227"/>
          </a:xfrm>
          <a:prstGeom prst="ellipse">
            <a:avLst/>
          </a:prstGeom>
        </p:spPr>
        <p:txBody>
          <a:bodyPr/>
          <a:lstStyle/>
          <a:p>
            <a:endParaRPr lang="bg-BG" dirty="0"/>
          </a:p>
        </p:txBody>
      </p:sp>
      <p:sp>
        <p:nvSpPr>
          <p:cNvPr id="6" name="Text Placeholder 45">
            <a:extLst>
              <a:ext uri="{FF2B5EF4-FFF2-40B4-BE49-F238E27FC236}">
                <a16:creationId xmlns:a16="http://schemas.microsoft.com/office/drawing/2014/main" id="{2CAC52CA-A8D7-6EB1-FC31-96CC04CB30D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731717" y="5220047"/>
            <a:ext cx="3168650" cy="6572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7" name="Text Placeholder 45">
            <a:extLst>
              <a:ext uri="{FF2B5EF4-FFF2-40B4-BE49-F238E27FC236}">
                <a16:creationId xmlns:a16="http://schemas.microsoft.com/office/drawing/2014/main" id="{AA90DC6B-C9C7-8E09-4229-27E333AF904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37612" y="4557098"/>
            <a:ext cx="3168650" cy="6572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8" name="Text Placeholder 45">
            <a:extLst>
              <a:ext uri="{FF2B5EF4-FFF2-40B4-BE49-F238E27FC236}">
                <a16:creationId xmlns:a16="http://schemas.microsoft.com/office/drawing/2014/main" id="{0DA03509-B945-98AA-013C-82D390FD823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083948" y="4557098"/>
            <a:ext cx="3168650" cy="6572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9" name="Text Placeholder 45">
            <a:extLst>
              <a:ext uri="{FF2B5EF4-FFF2-40B4-BE49-F238E27FC236}">
                <a16:creationId xmlns:a16="http://schemas.microsoft.com/office/drawing/2014/main" id="{8A775D7C-EDD0-7346-EA87-453A56CAC1A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726106" y="4570192"/>
            <a:ext cx="3168650" cy="6572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719360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 3">
            <a:extLst>
              <a:ext uri="{FF2B5EF4-FFF2-40B4-BE49-F238E27FC236}">
                <a16:creationId xmlns:a16="http://schemas.microsoft.com/office/drawing/2014/main" id="{53A693CF-9B7F-178F-5E84-68156CF866BB}"/>
              </a:ext>
            </a:extLst>
          </p:cNvPr>
          <p:cNvSpPr/>
          <p:nvPr/>
        </p:nvSpPr>
        <p:spPr>
          <a:xfrm>
            <a:off x="263352" y="4024107"/>
            <a:ext cx="2819561" cy="1990251"/>
          </a:xfrm>
          <a:custGeom>
            <a:avLst/>
            <a:gdLst/>
            <a:ahLst/>
            <a:cxnLst/>
            <a:rect l="l" t="t" r="r" b="b"/>
            <a:pathLst>
              <a:path w="1500474" h="1059143">
                <a:moveTo>
                  <a:pt x="1376013" y="1059142"/>
                </a:moveTo>
                <a:lnTo>
                  <a:pt x="124460" y="1059142"/>
                </a:lnTo>
                <a:cubicBezTo>
                  <a:pt x="55880" y="1059142"/>
                  <a:pt x="0" y="1003262"/>
                  <a:pt x="0" y="93468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376014" y="0"/>
                </a:lnTo>
                <a:cubicBezTo>
                  <a:pt x="1444594" y="0"/>
                  <a:pt x="1500474" y="55880"/>
                  <a:pt x="1500474" y="124460"/>
                </a:cubicBezTo>
                <a:lnTo>
                  <a:pt x="1500474" y="934682"/>
                </a:lnTo>
                <a:cubicBezTo>
                  <a:pt x="1500474" y="1003262"/>
                  <a:pt x="1444594" y="1059143"/>
                  <a:pt x="1376014" y="1059143"/>
                </a:cubicBezTo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25" name="Title 24">
            <a:extLst>
              <a:ext uri="{FF2B5EF4-FFF2-40B4-BE49-F238E27FC236}">
                <a16:creationId xmlns:a16="http://schemas.microsoft.com/office/drawing/2014/main" id="{346F4F7B-6F61-819F-A203-B892226D6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9616" y="188640"/>
            <a:ext cx="7068120" cy="1080000"/>
          </a:xfrm>
          <a:prstGeom prst="rect">
            <a:avLst/>
          </a:prstGeom>
        </p:spPr>
        <p:txBody>
          <a:bodyPr/>
          <a:lstStyle>
            <a:lvl1pPr>
              <a:defRPr sz="3600" b="1">
                <a:solidFill>
                  <a:srgbClr val="27468D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bg-BG" dirty="0"/>
          </a:p>
        </p:txBody>
      </p:sp>
      <p:sp>
        <p:nvSpPr>
          <p:cNvPr id="37" name="Freeform 16">
            <a:extLst>
              <a:ext uri="{FF2B5EF4-FFF2-40B4-BE49-F238E27FC236}">
                <a16:creationId xmlns:a16="http://schemas.microsoft.com/office/drawing/2014/main" id="{D10551C4-E49B-6181-44D0-00690E7DFBE8}"/>
              </a:ext>
            </a:extLst>
          </p:cNvPr>
          <p:cNvSpPr/>
          <p:nvPr userDrawn="1"/>
        </p:nvSpPr>
        <p:spPr>
          <a:xfrm>
            <a:off x="641934" y="2264373"/>
            <a:ext cx="2005015" cy="2005015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3670" y="0"/>
                  <a:pt x="0" y="1424940"/>
                  <a:pt x="0" y="3175000"/>
                </a:cubicBezTo>
                <a:cubicBezTo>
                  <a:pt x="0" y="4925060"/>
                  <a:pt x="1423670" y="6350000"/>
                  <a:pt x="3175000" y="6350000"/>
                </a:cubicBezTo>
                <a:cubicBezTo>
                  <a:pt x="4925060" y="6350000"/>
                  <a:pt x="6350000" y="4926330"/>
                  <a:pt x="6350000" y="3175000"/>
                </a:cubicBezTo>
                <a:cubicBezTo>
                  <a:pt x="6350000" y="1424940"/>
                  <a:pt x="4926330" y="0"/>
                  <a:pt x="3175000" y="0"/>
                </a:cubicBezTo>
                <a:close/>
                <a:moveTo>
                  <a:pt x="3175000" y="5833110"/>
                </a:moveTo>
                <a:cubicBezTo>
                  <a:pt x="1709420" y="5833110"/>
                  <a:pt x="516890" y="4640580"/>
                  <a:pt x="516890" y="3175000"/>
                </a:cubicBezTo>
                <a:cubicBezTo>
                  <a:pt x="516890" y="1709420"/>
                  <a:pt x="1709420" y="516890"/>
                  <a:pt x="3175000" y="516890"/>
                </a:cubicBezTo>
                <a:cubicBezTo>
                  <a:pt x="4640580" y="516890"/>
                  <a:pt x="5833110" y="1709420"/>
                  <a:pt x="5833110" y="3175000"/>
                </a:cubicBezTo>
                <a:cubicBezTo>
                  <a:pt x="5833110" y="4640580"/>
                  <a:pt x="4640580" y="5833110"/>
                  <a:pt x="3175000" y="5833110"/>
                </a:cubicBezTo>
                <a:close/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B09D2594-69E0-E3F7-9959-BDA4FB46D9C9}"/>
              </a:ext>
            </a:extLst>
          </p:cNvPr>
          <p:cNvSpPr>
            <a:spLocks noGrp="1"/>
          </p:cNvSpPr>
          <p:nvPr userDrawn="1">
            <p:ph type="body" sz="quarter" idx="10"/>
          </p:nvPr>
        </p:nvSpPr>
        <p:spPr>
          <a:xfrm>
            <a:off x="438067" y="4269388"/>
            <a:ext cx="2474309" cy="46334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2400" b="1">
                <a:solidFill>
                  <a:srgbClr val="E99E16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40" name="Text Placeholder 45">
            <a:extLst>
              <a:ext uri="{FF2B5EF4-FFF2-40B4-BE49-F238E27FC236}">
                <a16:creationId xmlns:a16="http://schemas.microsoft.com/office/drawing/2014/main" id="{B2083030-32E2-67B5-7B9B-CEFD274F6981}"/>
              </a:ext>
            </a:extLst>
          </p:cNvPr>
          <p:cNvSpPr>
            <a:spLocks noGrp="1"/>
          </p:cNvSpPr>
          <p:nvPr userDrawn="1">
            <p:ph type="body" sz="quarter" idx="12"/>
          </p:nvPr>
        </p:nvSpPr>
        <p:spPr>
          <a:xfrm>
            <a:off x="433656" y="5199773"/>
            <a:ext cx="2532090" cy="5251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C92AF729-58DC-2853-A2A3-6F00F193E7E2}"/>
              </a:ext>
            </a:extLst>
          </p:cNvPr>
          <p:cNvSpPr/>
          <p:nvPr userDrawn="1"/>
        </p:nvSpPr>
        <p:spPr>
          <a:xfrm>
            <a:off x="3127953" y="4024107"/>
            <a:ext cx="2819561" cy="1990251"/>
          </a:xfrm>
          <a:custGeom>
            <a:avLst/>
            <a:gdLst/>
            <a:ahLst/>
            <a:cxnLst/>
            <a:rect l="l" t="t" r="r" b="b"/>
            <a:pathLst>
              <a:path w="1500474" h="1059143">
                <a:moveTo>
                  <a:pt x="1376013" y="1059142"/>
                </a:moveTo>
                <a:lnTo>
                  <a:pt x="124460" y="1059142"/>
                </a:lnTo>
                <a:cubicBezTo>
                  <a:pt x="55880" y="1059142"/>
                  <a:pt x="0" y="1003262"/>
                  <a:pt x="0" y="93468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376014" y="0"/>
                </a:lnTo>
                <a:cubicBezTo>
                  <a:pt x="1444594" y="0"/>
                  <a:pt x="1500474" y="55880"/>
                  <a:pt x="1500474" y="124460"/>
                </a:cubicBezTo>
                <a:lnTo>
                  <a:pt x="1500474" y="934682"/>
                </a:lnTo>
                <a:cubicBezTo>
                  <a:pt x="1500474" y="1003262"/>
                  <a:pt x="1444594" y="1059143"/>
                  <a:pt x="1376014" y="1059143"/>
                </a:cubicBezTo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8" name="Freeform 16">
            <a:extLst>
              <a:ext uri="{FF2B5EF4-FFF2-40B4-BE49-F238E27FC236}">
                <a16:creationId xmlns:a16="http://schemas.microsoft.com/office/drawing/2014/main" id="{F8D50058-B136-F49F-EB7F-E874252C98E8}"/>
              </a:ext>
            </a:extLst>
          </p:cNvPr>
          <p:cNvSpPr/>
          <p:nvPr userDrawn="1"/>
        </p:nvSpPr>
        <p:spPr>
          <a:xfrm>
            <a:off x="3506535" y="2264373"/>
            <a:ext cx="2005015" cy="2005015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3670" y="0"/>
                  <a:pt x="0" y="1424940"/>
                  <a:pt x="0" y="3175000"/>
                </a:cubicBezTo>
                <a:cubicBezTo>
                  <a:pt x="0" y="4925060"/>
                  <a:pt x="1423670" y="6350000"/>
                  <a:pt x="3175000" y="6350000"/>
                </a:cubicBezTo>
                <a:cubicBezTo>
                  <a:pt x="4925060" y="6350000"/>
                  <a:pt x="6350000" y="4926330"/>
                  <a:pt x="6350000" y="3175000"/>
                </a:cubicBezTo>
                <a:cubicBezTo>
                  <a:pt x="6350000" y="1424940"/>
                  <a:pt x="4926330" y="0"/>
                  <a:pt x="3175000" y="0"/>
                </a:cubicBezTo>
                <a:close/>
                <a:moveTo>
                  <a:pt x="3175000" y="5833110"/>
                </a:moveTo>
                <a:cubicBezTo>
                  <a:pt x="1709420" y="5833110"/>
                  <a:pt x="516890" y="4640580"/>
                  <a:pt x="516890" y="3175000"/>
                </a:cubicBezTo>
                <a:cubicBezTo>
                  <a:pt x="516890" y="1709420"/>
                  <a:pt x="1709420" y="516890"/>
                  <a:pt x="3175000" y="516890"/>
                </a:cubicBezTo>
                <a:cubicBezTo>
                  <a:pt x="4640580" y="516890"/>
                  <a:pt x="5833110" y="1709420"/>
                  <a:pt x="5833110" y="3175000"/>
                </a:cubicBezTo>
                <a:cubicBezTo>
                  <a:pt x="5833110" y="4640580"/>
                  <a:pt x="4640580" y="5833110"/>
                  <a:pt x="3175000" y="5833110"/>
                </a:cubicBezTo>
                <a:close/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9" name="Text Placeholder 37">
            <a:extLst>
              <a:ext uri="{FF2B5EF4-FFF2-40B4-BE49-F238E27FC236}">
                <a16:creationId xmlns:a16="http://schemas.microsoft.com/office/drawing/2014/main" id="{6AD23C4A-279E-10CD-6FB9-8F20F55192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02668" y="4269388"/>
            <a:ext cx="2474309" cy="46334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rgbClr val="E99E16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10" name="Picture Placeholder 42">
            <a:extLst>
              <a:ext uri="{FF2B5EF4-FFF2-40B4-BE49-F238E27FC236}">
                <a16:creationId xmlns:a16="http://schemas.microsoft.com/office/drawing/2014/main" id="{B25FFC4C-AF15-FB03-051C-98D4B8F725A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99057" y="2462286"/>
            <a:ext cx="1619970" cy="1619970"/>
          </a:xfrm>
          <a:prstGeom prst="ellipse">
            <a:avLst/>
          </a:prstGeom>
        </p:spPr>
        <p:txBody>
          <a:bodyPr/>
          <a:lstStyle/>
          <a:p>
            <a:endParaRPr lang="bg-BG" dirty="0"/>
          </a:p>
        </p:txBody>
      </p:sp>
      <p:sp>
        <p:nvSpPr>
          <p:cNvPr id="11" name="Text Placeholder 45">
            <a:extLst>
              <a:ext uri="{FF2B5EF4-FFF2-40B4-BE49-F238E27FC236}">
                <a16:creationId xmlns:a16="http://schemas.microsoft.com/office/drawing/2014/main" id="{2E06F829-A1C1-7981-E410-2CC03B73519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298257" y="5199773"/>
            <a:ext cx="2532090" cy="5251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12" name="Freeform 3">
            <a:extLst>
              <a:ext uri="{FF2B5EF4-FFF2-40B4-BE49-F238E27FC236}">
                <a16:creationId xmlns:a16="http://schemas.microsoft.com/office/drawing/2014/main" id="{3F09165A-41B7-95C6-A35D-0612DB6A00EA}"/>
              </a:ext>
            </a:extLst>
          </p:cNvPr>
          <p:cNvSpPr/>
          <p:nvPr userDrawn="1"/>
        </p:nvSpPr>
        <p:spPr>
          <a:xfrm>
            <a:off x="5986173" y="4024107"/>
            <a:ext cx="2819561" cy="1990251"/>
          </a:xfrm>
          <a:custGeom>
            <a:avLst/>
            <a:gdLst/>
            <a:ahLst/>
            <a:cxnLst/>
            <a:rect l="l" t="t" r="r" b="b"/>
            <a:pathLst>
              <a:path w="1500474" h="1059143">
                <a:moveTo>
                  <a:pt x="1376013" y="1059142"/>
                </a:moveTo>
                <a:lnTo>
                  <a:pt x="124460" y="1059142"/>
                </a:lnTo>
                <a:cubicBezTo>
                  <a:pt x="55880" y="1059142"/>
                  <a:pt x="0" y="1003262"/>
                  <a:pt x="0" y="93468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376014" y="0"/>
                </a:lnTo>
                <a:cubicBezTo>
                  <a:pt x="1444594" y="0"/>
                  <a:pt x="1500474" y="55880"/>
                  <a:pt x="1500474" y="124460"/>
                </a:cubicBezTo>
                <a:lnTo>
                  <a:pt x="1500474" y="934682"/>
                </a:lnTo>
                <a:cubicBezTo>
                  <a:pt x="1500474" y="1003262"/>
                  <a:pt x="1444594" y="1059143"/>
                  <a:pt x="1376014" y="1059143"/>
                </a:cubicBezTo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26BF0EB6-F0BE-EF58-978B-E5C215E61D9C}"/>
              </a:ext>
            </a:extLst>
          </p:cNvPr>
          <p:cNvSpPr/>
          <p:nvPr userDrawn="1"/>
        </p:nvSpPr>
        <p:spPr>
          <a:xfrm>
            <a:off x="6364755" y="2264373"/>
            <a:ext cx="2005015" cy="2005015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3670" y="0"/>
                  <a:pt x="0" y="1424940"/>
                  <a:pt x="0" y="3175000"/>
                </a:cubicBezTo>
                <a:cubicBezTo>
                  <a:pt x="0" y="4925060"/>
                  <a:pt x="1423670" y="6350000"/>
                  <a:pt x="3175000" y="6350000"/>
                </a:cubicBezTo>
                <a:cubicBezTo>
                  <a:pt x="4925060" y="6350000"/>
                  <a:pt x="6350000" y="4926330"/>
                  <a:pt x="6350000" y="3175000"/>
                </a:cubicBezTo>
                <a:cubicBezTo>
                  <a:pt x="6350000" y="1424940"/>
                  <a:pt x="4926330" y="0"/>
                  <a:pt x="3175000" y="0"/>
                </a:cubicBezTo>
                <a:close/>
                <a:moveTo>
                  <a:pt x="3175000" y="5833110"/>
                </a:moveTo>
                <a:cubicBezTo>
                  <a:pt x="1709420" y="5833110"/>
                  <a:pt x="516890" y="4640580"/>
                  <a:pt x="516890" y="3175000"/>
                </a:cubicBezTo>
                <a:cubicBezTo>
                  <a:pt x="516890" y="1709420"/>
                  <a:pt x="1709420" y="516890"/>
                  <a:pt x="3175000" y="516890"/>
                </a:cubicBezTo>
                <a:cubicBezTo>
                  <a:pt x="4640580" y="516890"/>
                  <a:pt x="5833110" y="1709420"/>
                  <a:pt x="5833110" y="3175000"/>
                </a:cubicBezTo>
                <a:cubicBezTo>
                  <a:pt x="5833110" y="4640580"/>
                  <a:pt x="4640580" y="5833110"/>
                  <a:pt x="3175000" y="5833110"/>
                </a:cubicBezTo>
                <a:close/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4" name="Text Placeholder 37">
            <a:extLst>
              <a:ext uri="{FF2B5EF4-FFF2-40B4-BE49-F238E27FC236}">
                <a16:creationId xmlns:a16="http://schemas.microsoft.com/office/drawing/2014/main" id="{C827D9C3-EDF2-3DC6-5766-16B02AD8B87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60888" y="4269388"/>
            <a:ext cx="2474309" cy="46334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rgbClr val="E99E16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15" name="Picture Placeholder 42">
            <a:extLst>
              <a:ext uri="{FF2B5EF4-FFF2-40B4-BE49-F238E27FC236}">
                <a16:creationId xmlns:a16="http://schemas.microsoft.com/office/drawing/2014/main" id="{8DC90E01-FA06-6456-EEAA-780C455982C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557277" y="2462286"/>
            <a:ext cx="1619970" cy="1619970"/>
          </a:xfrm>
          <a:prstGeom prst="ellipse">
            <a:avLst/>
          </a:prstGeom>
        </p:spPr>
        <p:txBody>
          <a:bodyPr/>
          <a:lstStyle/>
          <a:p>
            <a:endParaRPr lang="bg-BG" dirty="0"/>
          </a:p>
        </p:txBody>
      </p:sp>
      <p:sp>
        <p:nvSpPr>
          <p:cNvPr id="16" name="Text Placeholder 45">
            <a:extLst>
              <a:ext uri="{FF2B5EF4-FFF2-40B4-BE49-F238E27FC236}">
                <a16:creationId xmlns:a16="http://schemas.microsoft.com/office/drawing/2014/main" id="{F4DCDDAC-E48A-5CA1-BC29-263905E6CA9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56477" y="5199773"/>
            <a:ext cx="2532090" cy="5251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17" name="Freeform 3">
            <a:extLst>
              <a:ext uri="{FF2B5EF4-FFF2-40B4-BE49-F238E27FC236}">
                <a16:creationId xmlns:a16="http://schemas.microsoft.com/office/drawing/2014/main" id="{484D50ED-09D2-6017-3C2D-A41BC37ADD9B}"/>
              </a:ext>
            </a:extLst>
          </p:cNvPr>
          <p:cNvSpPr/>
          <p:nvPr userDrawn="1"/>
        </p:nvSpPr>
        <p:spPr>
          <a:xfrm>
            <a:off x="8850774" y="4024107"/>
            <a:ext cx="2819561" cy="1990251"/>
          </a:xfrm>
          <a:custGeom>
            <a:avLst/>
            <a:gdLst/>
            <a:ahLst/>
            <a:cxnLst/>
            <a:rect l="l" t="t" r="r" b="b"/>
            <a:pathLst>
              <a:path w="1500474" h="1059143">
                <a:moveTo>
                  <a:pt x="1376013" y="1059142"/>
                </a:moveTo>
                <a:lnTo>
                  <a:pt x="124460" y="1059142"/>
                </a:lnTo>
                <a:cubicBezTo>
                  <a:pt x="55880" y="1059142"/>
                  <a:pt x="0" y="1003262"/>
                  <a:pt x="0" y="93468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376014" y="0"/>
                </a:lnTo>
                <a:cubicBezTo>
                  <a:pt x="1444594" y="0"/>
                  <a:pt x="1500474" y="55880"/>
                  <a:pt x="1500474" y="124460"/>
                </a:cubicBezTo>
                <a:lnTo>
                  <a:pt x="1500474" y="934682"/>
                </a:lnTo>
                <a:cubicBezTo>
                  <a:pt x="1500474" y="1003262"/>
                  <a:pt x="1444594" y="1059143"/>
                  <a:pt x="1376014" y="1059143"/>
                </a:cubicBezTo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8" name="Freeform 16">
            <a:extLst>
              <a:ext uri="{FF2B5EF4-FFF2-40B4-BE49-F238E27FC236}">
                <a16:creationId xmlns:a16="http://schemas.microsoft.com/office/drawing/2014/main" id="{62CA79CE-0734-9776-958F-5E5E9F3B8BA9}"/>
              </a:ext>
            </a:extLst>
          </p:cNvPr>
          <p:cNvSpPr/>
          <p:nvPr userDrawn="1"/>
        </p:nvSpPr>
        <p:spPr>
          <a:xfrm>
            <a:off x="9229356" y="2264373"/>
            <a:ext cx="2005015" cy="2005015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3670" y="0"/>
                  <a:pt x="0" y="1424940"/>
                  <a:pt x="0" y="3175000"/>
                </a:cubicBezTo>
                <a:cubicBezTo>
                  <a:pt x="0" y="4925060"/>
                  <a:pt x="1423670" y="6350000"/>
                  <a:pt x="3175000" y="6350000"/>
                </a:cubicBezTo>
                <a:cubicBezTo>
                  <a:pt x="4925060" y="6350000"/>
                  <a:pt x="6350000" y="4926330"/>
                  <a:pt x="6350000" y="3175000"/>
                </a:cubicBezTo>
                <a:cubicBezTo>
                  <a:pt x="6350000" y="1424940"/>
                  <a:pt x="4926330" y="0"/>
                  <a:pt x="3175000" y="0"/>
                </a:cubicBezTo>
                <a:close/>
                <a:moveTo>
                  <a:pt x="3175000" y="5833110"/>
                </a:moveTo>
                <a:cubicBezTo>
                  <a:pt x="1709420" y="5833110"/>
                  <a:pt x="516890" y="4640580"/>
                  <a:pt x="516890" y="3175000"/>
                </a:cubicBezTo>
                <a:cubicBezTo>
                  <a:pt x="516890" y="1709420"/>
                  <a:pt x="1709420" y="516890"/>
                  <a:pt x="3175000" y="516890"/>
                </a:cubicBezTo>
                <a:cubicBezTo>
                  <a:pt x="4640580" y="516890"/>
                  <a:pt x="5833110" y="1709420"/>
                  <a:pt x="5833110" y="3175000"/>
                </a:cubicBezTo>
                <a:cubicBezTo>
                  <a:pt x="5833110" y="4640580"/>
                  <a:pt x="4640580" y="5833110"/>
                  <a:pt x="3175000" y="5833110"/>
                </a:cubicBezTo>
                <a:close/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9" name="Text Placeholder 37">
            <a:extLst>
              <a:ext uri="{FF2B5EF4-FFF2-40B4-BE49-F238E27FC236}">
                <a16:creationId xmlns:a16="http://schemas.microsoft.com/office/drawing/2014/main" id="{34F1EF73-80AF-9C10-C553-CF63DBC84CA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025489" y="4269388"/>
            <a:ext cx="2474309" cy="46334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rgbClr val="E99E16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20" name="Picture Placeholder 42">
            <a:extLst>
              <a:ext uri="{FF2B5EF4-FFF2-40B4-BE49-F238E27FC236}">
                <a16:creationId xmlns:a16="http://schemas.microsoft.com/office/drawing/2014/main" id="{DAB7A75B-B02B-C943-95C0-3812A9A09E26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421878" y="2462286"/>
            <a:ext cx="1619970" cy="1619970"/>
          </a:xfrm>
          <a:prstGeom prst="ellipse">
            <a:avLst/>
          </a:prstGeom>
        </p:spPr>
        <p:txBody>
          <a:bodyPr/>
          <a:lstStyle/>
          <a:p>
            <a:endParaRPr lang="bg-BG" dirty="0"/>
          </a:p>
        </p:txBody>
      </p:sp>
      <p:sp>
        <p:nvSpPr>
          <p:cNvPr id="21" name="Text Placeholder 45">
            <a:extLst>
              <a:ext uri="{FF2B5EF4-FFF2-40B4-BE49-F238E27FC236}">
                <a16:creationId xmlns:a16="http://schemas.microsoft.com/office/drawing/2014/main" id="{46DF3825-2DD0-AFC3-787D-7B4A318EE09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021078" y="5199773"/>
            <a:ext cx="2532090" cy="5251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39" name="Picture Placeholder 42">
            <a:extLst>
              <a:ext uri="{FF2B5EF4-FFF2-40B4-BE49-F238E27FC236}">
                <a16:creationId xmlns:a16="http://schemas.microsoft.com/office/drawing/2014/main" id="{A08E1AB7-68A1-9497-7C4C-8AA31310F0A1}"/>
              </a:ext>
            </a:extLst>
          </p:cNvPr>
          <p:cNvSpPr>
            <a:spLocks noGrp="1"/>
          </p:cNvSpPr>
          <p:nvPr userDrawn="1">
            <p:ph type="pic" sz="quarter" idx="11"/>
          </p:nvPr>
        </p:nvSpPr>
        <p:spPr>
          <a:xfrm>
            <a:off x="834456" y="2462286"/>
            <a:ext cx="1619970" cy="1619970"/>
          </a:xfrm>
          <a:prstGeom prst="ellipse">
            <a:avLst/>
          </a:prstGeom>
        </p:spPr>
        <p:txBody>
          <a:bodyPr/>
          <a:lstStyle/>
          <a:p>
            <a:endParaRPr lang="bg-BG" dirty="0"/>
          </a:p>
        </p:txBody>
      </p:sp>
      <p:sp>
        <p:nvSpPr>
          <p:cNvPr id="22" name="Text Placeholder 45">
            <a:extLst>
              <a:ext uri="{FF2B5EF4-FFF2-40B4-BE49-F238E27FC236}">
                <a16:creationId xmlns:a16="http://schemas.microsoft.com/office/drawing/2014/main" id="{C2A850C7-E3B0-30D7-F085-D846EF96BDE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33656" y="4732729"/>
            <a:ext cx="2532090" cy="46334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23" name="Text Placeholder 45">
            <a:extLst>
              <a:ext uri="{FF2B5EF4-FFF2-40B4-BE49-F238E27FC236}">
                <a16:creationId xmlns:a16="http://schemas.microsoft.com/office/drawing/2014/main" id="{DDCD9EF7-DF05-20D0-9515-546ABA40D1F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298257" y="4732729"/>
            <a:ext cx="2532090" cy="46334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24" name="Text Placeholder 45">
            <a:extLst>
              <a:ext uri="{FF2B5EF4-FFF2-40B4-BE49-F238E27FC236}">
                <a16:creationId xmlns:a16="http://schemas.microsoft.com/office/drawing/2014/main" id="{2F977701-0939-6B20-10CA-FA36074416E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56477" y="4732729"/>
            <a:ext cx="2532090" cy="46334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26" name="Text Placeholder 45">
            <a:extLst>
              <a:ext uri="{FF2B5EF4-FFF2-40B4-BE49-F238E27FC236}">
                <a16:creationId xmlns:a16="http://schemas.microsoft.com/office/drawing/2014/main" id="{CB20D362-6359-7F00-C69D-4F19998849E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021078" y="4732729"/>
            <a:ext cx="2532090" cy="46334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445878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24">
            <a:extLst>
              <a:ext uri="{FF2B5EF4-FFF2-40B4-BE49-F238E27FC236}">
                <a16:creationId xmlns:a16="http://schemas.microsoft.com/office/drawing/2014/main" id="{346F4F7B-6F61-819F-A203-B892226D6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9001" y="46979"/>
            <a:ext cx="7068120" cy="648072"/>
          </a:xfrm>
          <a:prstGeom prst="rect">
            <a:avLst/>
          </a:prstGeom>
        </p:spPr>
        <p:txBody>
          <a:bodyPr/>
          <a:lstStyle>
            <a:lvl1pPr>
              <a:defRPr sz="3600" b="1">
                <a:solidFill>
                  <a:srgbClr val="27468D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bg-BG" dirty="0"/>
          </a:p>
        </p:txBody>
      </p:sp>
      <p:sp>
        <p:nvSpPr>
          <p:cNvPr id="23" name="Freeform 3">
            <a:extLst>
              <a:ext uri="{FF2B5EF4-FFF2-40B4-BE49-F238E27FC236}">
                <a16:creationId xmlns:a16="http://schemas.microsoft.com/office/drawing/2014/main" id="{3A9BF25F-882B-3A84-E51F-224300247C8C}"/>
              </a:ext>
            </a:extLst>
          </p:cNvPr>
          <p:cNvSpPr/>
          <p:nvPr userDrawn="1"/>
        </p:nvSpPr>
        <p:spPr>
          <a:xfrm>
            <a:off x="236293" y="3356992"/>
            <a:ext cx="2231141" cy="1574902"/>
          </a:xfrm>
          <a:custGeom>
            <a:avLst/>
            <a:gdLst/>
            <a:ahLst/>
            <a:cxnLst/>
            <a:rect l="l" t="t" r="r" b="b"/>
            <a:pathLst>
              <a:path w="1500474" h="1059143">
                <a:moveTo>
                  <a:pt x="1376013" y="1059142"/>
                </a:moveTo>
                <a:lnTo>
                  <a:pt x="124460" y="1059142"/>
                </a:lnTo>
                <a:cubicBezTo>
                  <a:pt x="55880" y="1059142"/>
                  <a:pt x="0" y="1003262"/>
                  <a:pt x="0" y="93468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376014" y="0"/>
                </a:lnTo>
                <a:cubicBezTo>
                  <a:pt x="1444594" y="0"/>
                  <a:pt x="1500474" y="55880"/>
                  <a:pt x="1500474" y="124460"/>
                </a:cubicBezTo>
                <a:lnTo>
                  <a:pt x="1500474" y="934682"/>
                </a:lnTo>
                <a:cubicBezTo>
                  <a:pt x="1500474" y="1003262"/>
                  <a:pt x="1444594" y="1059143"/>
                  <a:pt x="1376014" y="1059143"/>
                </a:cubicBezTo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24" name="Freeform 16">
            <a:extLst>
              <a:ext uri="{FF2B5EF4-FFF2-40B4-BE49-F238E27FC236}">
                <a16:creationId xmlns:a16="http://schemas.microsoft.com/office/drawing/2014/main" id="{17B796DA-B60B-4D44-288C-D4B0D07B8859}"/>
              </a:ext>
            </a:extLst>
          </p:cNvPr>
          <p:cNvSpPr/>
          <p:nvPr userDrawn="1"/>
        </p:nvSpPr>
        <p:spPr>
          <a:xfrm>
            <a:off x="558571" y="1944691"/>
            <a:ext cx="1586585" cy="1586585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3670" y="0"/>
                  <a:pt x="0" y="1424940"/>
                  <a:pt x="0" y="3175000"/>
                </a:cubicBezTo>
                <a:cubicBezTo>
                  <a:pt x="0" y="4925060"/>
                  <a:pt x="1423670" y="6350000"/>
                  <a:pt x="3175000" y="6350000"/>
                </a:cubicBezTo>
                <a:cubicBezTo>
                  <a:pt x="4925060" y="6350000"/>
                  <a:pt x="6350000" y="4926330"/>
                  <a:pt x="6350000" y="3175000"/>
                </a:cubicBezTo>
                <a:cubicBezTo>
                  <a:pt x="6350000" y="1424940"/>
                  <a:pt x="4926330" y="0"/>
                  <a:pt x="3175000" y="0"/>
                </a:cubicBezTo>
                <a:close/>
                <a:moveTo>
                  <a:pt x="3175000" y="5833110"/>
                </a:moveTo>
                <a:cubicBezTo>
                  <a:pt x="1709420" y="5833110"/>
                  <a:pt x="516890" y="4640580"/>
                  <a:pt x="516890" y="3175000"/>
                </a:cubicBezTo>
                <a:cubicBezTo>
                  <a:pt x="516890" y="1709420"/>
                  <a:pt x="1709420" y="516890"/>
                  <a:pt x="3175000" y="516890"/>
                </a:cubicBezTo>
                <a:cubicBezTo>
                  <a:pt x="4640580" y="516890"/>
                  <a:pt x="5833110" y="1709420"/>
                  <a:pt x="5833110" y="3175000"/>
                </a:cubicBezTo>
                <a:cubicBezTo>
                  <a:pt x="5833110" y="4640580"/>
                  <a:pt x="4640580" y="5833110"/>
                  <a:pt x="3175000" y="5833110"/>
                </a:cubicBezTo>
                <a:close/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26" name="Text Placeholder 37">
            <a:extLst>
              <a:ext uri="{FF2B5EF4-FFF2-40B4-BE49-F238E27FC236}">
                <a16:creationId xmlns:a16="http://schemas.microsoft.com/office/drawing/2014/main" id="{9F3DFC3E-178A-C4DF-BB25-5A5B60AD4D59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372892" y="3551104"/>
            <a:ext cx="1957941" cy="366646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>
                <a:solidFill>
                  <a:srgbClr val="E99E16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40" name="Picture Placeholder 42">
            <a:extLst>
              <a:ext uri="{FF2B5EF4-FFF2-40B4-BE49-F238E27FC236}">
                <a16:creationId xmlns:a16="http://schemas.microsoft.com/office/drawing/2014/main" id="{6FFA4BB4-0F29-35FF-1106-7F487C07E9FD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710915" y="2097035"/>
            <a:ext cx="1281896" cy="1281896"/>
          </a:xfrm>
          <a:prstGeom prst="ellipse">
            <a:avLst/>
          </a:prstGeom>
        </p:spPr>
        <p:txBody>
          <a:bodyPr/>
          <a:lstStyle/>
          <a:p>
            <a:endParaRPr lang="bg-BG" dirty="0"/>
          </a:p>
        </p:txBody>
      </p:sp>
      <p:sp>
        <p:nvSpPr>
          <p:cNvPr id="82" name="Text Placeholder 45">
            <a:extLst>
              <a:ext uri="{FF2B5EF4-FFF2-40B4-BE49-F238E27FC236}">
                <a16:creationId xmlns:a16="http://schemas.microsoft.com/office/drawing/2014/main" id="{587DC4AB-F459-A5B3-4134-231FAEE00FE3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350030" y="3961120"/>
            <a:ext cx="2003664" cy="3666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83" name="Freeform 3">
            <a:extLst>
              <a:ext uri="{FF2B5EF4-FFF2-40B4-BE49-F238E27FC236}">
                <a16:creationId xmlns:a16="http://schemas.microsoft.com/office/drawing/2014/main" id="{4128DD4C-823D-698C-26BF-7DAE614389E2}"/>
              </a:ext>
            </a:extLst>
          </p:cNvPr>
          <p:cNvSpPr/>
          <p:nvPr userDrawn="1"/>
        </p:nvSpPr>
        <p:spPr>
          <a:xfrm>
            <a:off x="2567608" y="3356992"/>
            <a:ext cx="2231141" cy="1574902"/>
          </a:xfrm>
          <a:custGeom>
            <a:avLst/>
            <a:gdLst/>
            <a:ahLst/>
            <a:cxnLst/>
            <a:rect l="l" t="t" r="r" b="b"/>
            <a:pathLst>
              <a:path w="1500474" h="1059143">
                <a:moveTo>
                  <a:pt x="1376013" y="1059142"/>
                </a:moveTo>
                <a:lnTo>
                  <a:pt x="124460" y="1059142"/>
                </a:lnTo>
                <a:cubicBezTo>
                  <a:pt x="55880" y="1059142"/>
                  <a:pt x="0" y="1003262"/>
                  <a:pt x="0" y="93468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376014" y="0"/>
                </a:lnTo>
                <a:cubicBezTo>
                  <a:pt x="1444594" y="0"/>
                  <a:pt x="1500474" y="55880"/>
                  <a:pt x="1500474" y="124460"/>
                </a:cubicBezTo>
                <a:lnTo>
                  <a:pt x="1500474" y="934682"/>
                </a:lnTo>
                <a:cubicBezTo>
                  <a:pt x="1500474" y="1003262"/>
                  <a:pt x="1444594" y="1059143"/>
                  <a:pt x="1376014" y="1059143"/>
                </a:cubicBezTo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84" name="Freeform 16">
            <a:extLst>
              <a:ext uri="{FF2B5EF4-FFF2-40B4-BE49-F238E27FC236}">
                <a16:creationId xmlns:a16="http://schemas.microsoft.com/office/drawing/2014/main" id="{3797E47C-10E0-2333-4EBF-99B3C06DF1B7}"/>
              </a:ext>
            </a:extLst>
          </p:cNvPr>
          <p:cNvSpPr/>
          <p:nvPr userDrawn="1"/>
        </p:nvSpPr>
        <p:spPr>
          <a:xfrm>
            <a:off x="2889886" y="1944691"/>
            <a:ext cx="1586585" cy="1586585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3670" y="0"/>
                  <a:pt x="0" y="1424940"/>
                  <a:pt x="0" y="3175000"/>
                </a:cubicBezTo>
                <a:cubicBezTo>
                  <a:pt x="0" y="4925060"/>
                  <a:pt x="1423670" y="6350000"/>
                  <a:pt x="3175000" y="6350000"/>
                </a:cubicBezTo>
                <a:cubicBezTo>
                  <a:pt x="4925060" y="6350000"/>
                  <a:pt x="6350000" y="4926330"/>
                  <a:pt x="6350000" y="3175000"/>
                </a:cubicBezTo>
                <a:cubicBezTo>
                  <a:pt x="6350000" y="1424940"/>
                  <a:pt x="4926330" y="0"/>
                  <a:pt x="3175000" y="0"/>
                </a:cubicBezTo>
                <a:close/>
                <a:moveTo>
                  <a:pt x="3175000" y="5833110"/>
                </a:moveTo>
                <a:cubicBezTo>
                  <a:pt x="1709420" y="5833110"/>
                  <a:pt x="516890" y="4640580"/>
                  <a:pt x="516890" y="3175000"/>
                </a:cubicBezTo>
                <a:cubicBezTo>
                  <a:pt x="516890" y="1709420"/>
                  <a:pt x="1709420" y="516890"/>
                  <a:pt x="3175000" y="516890"/>
                </a:cubicBezTo>
                <a:cubicBezTo>
                  <a:pt x="4640580" y="516890"/>
                  <a:pt x="5833110" y="1709420"/>
                  <a:pt x="5833110" y="3175000"/>
                </a:cubicBezTo>
                <a:cubicBezTo>
                  <a:pt x="5833110" y="4640580"/>
                  <a:pt x="4640580" y="5833110"/>
                  <a:pt x="3175000" y="5833110"/>
                </a:cubicBezTo>
                <a:close/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85" name="Text Placeholder 37">
            <a:extLst>
              <a:ext uri="{FF2B5EF4-FFF2-40B4-BE49-F238E27FC236}">
                <a16:creationId xmlns:a16="http://schemas.microsoft.com/office/drawing/2014/main" id="{DCF4F05C-6439-8800-7E64-BFA0045D504A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2704207" y="3551104"/>
            <a:ext cx="1957941" cy="366646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>
                <a:solidFill>
                  <a:srgbClr val="E99E16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86" name="Picture Placeholder 42">
            <a:extLst>
              <a:ext uri="{FF2B5EF4-FFF2-40B4-BE49-F238E27FC236}">
                <a16:creationId xmlns:a16="http://schemas.microsoft.com/office/drawing/2014/main" id="{8B09ECBD-0F1F-4CFB-0C80-5E58CCA8D5CA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3042230" y="2097035"/>
            <a:ext cx="1281896" cy="1281896"/>
          </a:xfrm>
          <a:prstGeom prst="ellipse">
            <a:avLst/>
          </a:prstGeom>
        </p:spPr>
        <p:txBody>
          <a:bodyPr/>
          <a:lstStyle/>
          <a:p>
            <a:endParaRPr lang="bg-BG" dirty="0"/>
          </a:p>
        </p:txBody>
      </p:sp>
      <p:sp>
        <p:nvSpPr>
          <p:cNvPr id="87" name="Text Placeholder 45">
            <a:extLst>
              <a:ext uri="{FF2B5EF4-FFF2-40B4-BE49-F238E27FC236}">
                <a16:creationId xmlns:a16="http://schemas.microsoft.com/office/drawing/2014/main" id="{206985C5-E20D-7BC0-4F8D-67ED6907FCAB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2681345" y="3961120"/>
            <a:ext cx="2003664" cy="3666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88" name="Freeform 3">
            <a:extLst>
              <a:ext uri="{FF2B5EF4-FFF2-40B4-BE49-F238E27FC236}">
                <a16:creationId xmlns:a16="http://schemas.microsoft.com/office/drawing/2014/main" id="{225F5C82-FD80-D938-4D9E-69839072AF58}"/>
              </a:ext>
            </a:extLst>
          </p:cNvPr>
          <p:cNvSpPr/>
          <p:nvPr userDrawn="1"/>
        </p:nvSpPr>
        <p:spPr>
          <a:xfrm>
            <a:off x="4898277" y="3356992"/>
            <a:ext cx="2231141" cy="1574902"/>
          </a:xfrm>
          <a:custGeom>
            <a:avLst/>
            <a:gdLst/>
            <a:ahLst/>
            <a:cxnLst/>
            <a:rect l="l" t="t" r="r" b="b"/>
            <a:pathLst>
              <a:path w="1500474" h="1059143">
                <a:moveTo>
                  <a:pt x="1376013" y="1059142"/>
                </a:moveTo>
                <a:lnTo>
                  <a:pt x="124460" y="1059142"/>
                </a:lnTo>
                <a:cubicBezTo>
                  <a:pt x="55880" y="1059142"/>
                  <a:pt x="0" y="1003262"/>
                  <a:pt x="0" y="93468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376014" y="0"/>
                </a:lnTo>
                <a:cubicBezTo>
                  <a:pt x="1444594" y="0"/>
                  <a:pt x="1500474" y="55880"/>
                  <a:pt x="1500474" y="124460"/>
                </a:cubicBezTo>
                <a:lnTo>
                  <a:pt x="1500474" y="934682"/>
                </a:lnTo>
                <a:cubicBezTo>
                  <a:pt x="1500474" y="1003262"/>
                  <a:pt x="1444594" y="1059143"/>
                  <a:pt x="1376014" y="1059143"/>
                </a:cubicBezTo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89" name="Freeform 16">
            <a:extLst>
              <a:ext uri="{FF2B5EF4-FFF2-40B4-BE49-F238E27FC236}">
                <a16:creationId xmlns:a16="http://schemas.microsoft.com/office/drawing/2014/main" id="{45933160-5179-10D0-FB67-696EA6468A16}"/>
              </a:ext>
            </a:extLst>
          </p:cNvPr>
          <p:cNvSpPr/>
          <p:nvPr userDrawn="1"/>
        </p:nvSpPr>
        <p:spPr>
          <a:xfrm>
            <a:off x="5220555" y="1944691"/>
            <a:ext cx="1586585" cy="1586585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3670" y="0"/>
                  <a:pt x="0" y="1424940"/>
                  <a:pt x="0" y="3175000"/>
                </a:cubicBezTo>
                <a:cubicBezTo>
                  <a:pt x="0" y="4925060"/>
                  <a:pt x="1423670" y="6350000"/>
                  <a:pt x="3175000" y="6350000"/>
                </a:cubicBezTo>
                <a:cubicBezTo>
                  <a:pt x="4925060" y="6350000"/>
                  <a:pt x="6350000" y="4926330"/>
                  <a:pt x="6350000" y="3175000"/>
                </a:cubicBezTo>
                <a:cubicBezTo>
                  <a:pt x="6350000" y="1424940"/>
                  <a:pt x="4926330" y="0"/>
                  <a:pt x="3175000" y="0"/>
                </a:cubicBezTo>
                <a:close/>
                <a:moveTo>
                  <a:pt x="3175000" y="5833110"/>
                </a:moveTo>
                <a:cubicBezTo>
                  <a:pt x="1709420" y="5833110"/>
                  <a:pt x="516890" y="4640580"/>
                  <a:pt x="516890" y="3175000"/>
                </a:cubicBezTo>
                <a:cubicBezTo>
                  <a:pt x="516890" y="1709420"/>
                  <a:pt x="1709420" y="516890"/>
                  <a:pt x="3175000" y="516890"/>
                </a:cubicBezTo>
                <a:cubicBezTo>
                  <a:pt x="4640580" y="516890"/>
                  <a:pt x="5833110" y="1709420"/>
                  <a:pt x="5833110" y="3175000"/>
                </a:cubicBezTo>
                <a:cubicBezTo>
                  <a:pt x="5833110" y="4640580"/>
                  <a:pt x="4640580" y="5833110"/>
                  <a:pt x="3175000" y="5833110"/>
                </a:cubicBezTo>
                <a:close/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90" name="Text Placeholder 37">
            <a:extLst>
              <a:ext uri="{FF2B5EF4-FFF2-40B4-BE49-F238E27FC236}">
                <a16:creationId xmlns:a16="http://schemas.microsoft.com/office/drawing/2014/main" id="{37594E9F-08A9-A942-1243-702B6942FC8F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5034876" y="3551104"/>
            <a:ext cx="1957941" cy="366646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>
                <a:solidFill>
                  <a:srgbClr val="E99E16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91" name="Picture Placeholder 42">
            <a:extLst>
              <a:ext uri="{FF2B5EF4-FFF2-40B4-BE49-F238E27FC236}">
                <a16:creationId xmlns:a16="http://schemas.microsoft.com/office/drawing/2014/main" id="{CB178087-EA8C-4F4C-CCD6-2A401853262D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5372899" y="2097035"/>
            <a:ext cx="1281896" cy="1281896"/>
          </a:xfrm>
          <a:prstGeom prst="ellipse">
            <a:avLst/>
          </a:prstGeom>
        </p:spPr>
        <p:txBody>
          <a:bodyPr/>
          <a:lstStyle/>
          <a:p>
            <a:endParaRPr lang="bg-BG" dirty="0"/>
          </a:p>
        </p:txBody>
      </p:sp>
      <p:sp>
        <p:nvSpPr>
          <p:cNvPr id="92" name="Text Placeholder 45">
            <a:extLst>
              <a:ext uri="{FF2B5EF4-FFF2-40B4-BE49-F238E27FC236}">
                <a16:creationId xmlns:a16="http://schemas.microsoft.com/office/drawing/2014/main" id="{BA10ABB8-CB8A-7F87-AC9B-3EFA3D0B2E35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5012014" y="3961120"/>
            <a:ext cx="2003664" cy="3666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93" name="Freeform 3">
            <a:extLst>
              <a:ext uri="{FF2B5EF4-FFF2-40B4-BE49-F238E27FC236}">
                <a16:creationId xmlns:a16="http://schemas.microsoft.com/office/drawing/2014/main" id="{FD41F4DA-7BCF-0F89-5FFC-3187CD18FEDE}"/>
              </a:ext>
            </a:extLst>
          </p:cNvPr>
          <p:cNvSpPr/>
          <p:nvPr userDrawn="1"/>
        </p:nvSpPr>
        <p:spPr>
          <a:xfrm>
            <a:off x="7229592" y="3356992"/>
            <a:ext cx="2231141" cy="1574902"/>
          </a:xfrm>
          <a:custGeom>
            <a:avLst/>
            <a:gdLst/>
            <a:ahLst/>
            <a:cxnLst/>
            <a:rect l="l" t="t" r="r" b="b"/>
            <a:pathLst>
              <a:path w="1500474" h="1059143">
                <a:moveTo>
                  <a:pt x="1376013" y="1059142"/>
                </a:moveTo>
                <a:lnTo>
                  <a:pt x="124460" y="1059142"/>
                </a:lnTo>
                <a:cubicBezTo>
                  <a:pt x="55880" y="1059142"/>
                  <a:pt x="0" y="1003262"/>
                  <a:pt x="0" y="93468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376014" y="0"/>
                </a:lnTo>
                <a:cubicBezTo>
                  <a:pt x="1444594" y="0"/>
                  <a:pt x="1500474" y="55880"/>
                  <a:pt x="1500474" y="124460"/>
                </a:cubicBezTo>
                <a:lnTo>
                  <a:pt x="1500474" y="934682"/>
                </a:lnTo>
                <a:cubicBezTo>
                  <a:pt x="1500474" y="1003262"/>
                  <a:pt x="1444594" y="1059143"/>
                  <a:pt x="1376014" y="1059143"/>
                </a:cubicBezTo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94" name="Freeform 16">
            <a:extLst>
              <a:ext uri="{FF2B5EF4-FFF2-40B4-BE49-F238E27FC236}">
                <a16:creationId xmlns:a16="http://schemas.microsoft.com/office/drawing/2014/main" id="{BDB152E8-6C39-3425-2633-7D8E7ADC1C66}"/>
              </a:ext>
            </a:extLst>
          </p:cNvPr>
          <p:cNvSpPr/>
          <p:nvPr userDrawn="1"/>
        </p:nvSpPr>
        <p:spPr>
          <a:xfrm>
            <a:off x="7551870" y="1944691"/>
            <a:ext cx="1586585" cy="1586585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3670" y="0"/>
                  <a:pt x="0" y="1424940"/>
                  <a:pt x="0" y="3175000"/>
                </a:cubicBezTo>
                <a:cubicBezTo>
                  <a:pt x="0" y="4925060"/>
                  <a:pt x="1423670" y="6350000"/>
                  <a:pt x="3175000" y="6350000"/>
                </a:cubicBezTo>
                <a:cubicBezTo>
                  <a:pt x="4925060" y="6350000"/>
                  <a:pt x="6350000" y="4926330"/>
                  <a:pt x="6350000" y="3175000"/>
                </a:cubicBezTo>
                <a:cubicBezTo>
                  <a:pt x="6350000" y="1424940"/>
                  <a:pt x="4926330" y="0"/>
                  <a:pt x="3175000" y="0"/>
                </a:cubicBezTo>
                <a:close/>
                <a:moveTo>
                  <a:pt x="3175000" y="5833110"/>
                </a:moveTo>
                <a:cubicBezTo>
                  <a:pt x="1709420" y="5833110"/>
                  <a:pt x="516890" y="4640580"/>
                  <a:pt x="516890" y="3175000"/>
                </a:cubicBezTo>
                <a:cubicBezTo>
                  <a:pt x="516890" y="1709420"/>
                  <a:pt x="1709420" y="516890"/>
                  <a:pt x="3175000" y="516890"/>
                </a:cubicBezTo>
                <a:cubicBezTo>
                  <a:pt x="4640580" y="516890"/>
                  <a:pt x="5833110" y="1709420"/>
                  <a:pt x="5833110" y="3175000"/>
                </a:cubicBezTo>
                <a:cubicBezTo>
                  <a:pt x="5833110" y="4640580"/>
                  <a:pt x="4640580" y="5833110"/>
                  <a:pt x="3175000" y="5833110"/>
                </a:cubicBezTo>
                <a:close/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95" name="Text Placeholder 37">
            <a:extLst>
              <a:ext uri="{FF2B5EF4-FFF2-40B4-BE49-F238E27FC236}">
                <a16:creationId xmlns:a16="http://schemas.microsoft.com/office/drawing/2014/main" id="{5A8474FC-99DA-DE70-BBC7-EA0BC0CF12B2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7366191" y="3551104"/>
            <a:ext cx="1957941" cy="366646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>
                <a:solidFill>
                  <a:srgbClr val="E99E16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96" name="Picture Placeholder 42">
            <a:extLst>
              <a:ext uri="{FF2B5EF4-FFF2-40B4-BE49-F238E27FC236}">
                <a16:creationId xmlns:a16="http://schemas.microsoft.com/office/drawing/2014/main" id="{89A953F3-8D74-688B-8F0E-D36B9D362FD9}"/>
              </a:ext>
            </a:extLst>
          </p:cNvPr>
          <p:cNvSpPr>
            <a:spLocks noGrp="1"/>
          </p:cNvSpPr>
          <p:nvPr>
            <p:ph type="pic" sz="quarter" idx="60"/>
          </p:nvPr>
        </p:nvSpPr>
        <p:spPr>
          <a:xfrm>
            <a:off x="7704214" y="2097035"/>
            <a:ext cx="1281896" cy="1281896"/>
          </a:xfrm>
          <a:prstGeom prst="ellipse">
            <a:avLst/>
          </a:prstGeom>
        </p:spPr>
        <p:txBody>
          <a:bodyPr/>
          <a:lstStyle/>
          <a:p>
            <a:endParaRPr lang="bg-BG" dirty="0"/>
          </a:p>
        </p:txBody>
      </p:sp>
      <p:sp>
        <p:nvSpPr>
          <p:cNvPr id="97" name="Text Placeholder 45">
            <a:extLst>
              <a:ext uri="{FF2B5EF4-FFF2-40B4-BE49-F238E27FC236}">
                <a16:creationId xmlns:a16="http://schemas.microsoft.com/office/drawing/2014/main" id="{AC1FD28F-CA61-F87A-0429-52E3C11F5A6F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7343329" y="3961120"/>
            <a:ext cx="2003664" cy="3666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110" name="Text Placeholder 45">
            <a:extLst>
              <a:ext uri="{FF2B5EF4-FFF2-40B4-BE49-F238E27FC236}">
                <a16:creationId xmlns:a16="http://schemas.microsoft.com/office/drawing/2014/main" id="{B27B888F-5B8F-2890-B5A3-6573A264BFC7}"/>
              </a:ext>
            </a:extLst>
          </p:cNvPr>
          <p:cNvSpPr>
            <a:spLocks noGrp="1"/>
          </p:cNvSpPr>
          <p:nvPr>
            <p:ph type="body" sz="quarter" idx="66"/>
          </p:nvPr>
        </p:nvSpPr>
        <p:spPr>
          <a:xfrm>
            <a:off x="348897" y="4406389"/>
            <a:ext cx="2003664" cy="3666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111" name="Text Placeholder 45">
            <a:extLst>
              <a:ext uri="{FF2B5EF4-FFF2-40B4-BE49-F238E27FC236}">
                <a16:creationId xmlns:a16="http://schemas.microsoft.com/office/drawing/2014/main" id="{7BBB1B62-0CE7-D571-3E54-C6B14DAA16A5}"/>
              </a:ext>
            </a:extLst>
          </p:cNvPr>
          <p:cNvSpPr>
            <a:spLocks noGrp="1"/>
          </p:cNvSpPr>
          <p:nvPr>
            <p:ph type="body" sz="quarter" idx="67"/>
          </p:nvPr>
        </p:nvSpPr>
        <p:spPr>
          <a:xfrm>
            <a:off x="2680212" y="4406389"/>
            <a:ext cx="2003664" cy="3666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112" name="Text Placeholder 45">
            <a:extLst>
              <a:ext uri="{FF2B5EF4-FFF2-40B4-BE49-F238E27FC236}">
                <a16:creationId xmlns:a16="http://schemas.microsoft.com/office/drawing/2014/main" id="{E9531843-BAEB-5753-3C1F-F18CACC0F837}"/>
              </a:ext>
            </a:extLst>
          </p:cNvPr>
          <p:cNvSpPr>
            <a:spLocks noGrp="1"/>
          </p:cNvSpPr>
          <p:nvPr>
            <p:ph type="body" sz="quarter" idx="68"/>
          </p:nvPr>
        </p:nvSpPr>
        <p:spPr>
          <a:xfrm>
            <a:off x="5010881" y="4406389"/>
            <a:ext cx="2003664" cy="3666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113" name="Text Placeholder 45">
            <a:extLst>
              <a:ext uri="{FF2B5EF4-FFF2-40B4-BE49-F238E27FC236}">
                <a16:creationId xmlns:a16="http://schemas.microsoft.com/office/drawing/2014/main" id="{594FD905-F51A-B79A-F132-F6CF4B6D45BC}"/>
              </a:ext>
            </a:extLst>
          </p:cNvPr>
          <p:cNvSpPr>
            <a:spLocks noGrp="1"/>
          </p:cNvSpPr>
          <p:nvPr>
            <p:ph type="body" sz="quarter" idx="69"/>
          </p:nvPr>
        </p:nvSpPr>
        <p:spPr>
          <a:xfrm>
            <a:off x="7342196" y="4406389"/>
            <a:ext cx="2003664" cy="3666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114" name="Freeform 3">
            <a:extLst>
              <a:ext uri="{FF2B5EF4-FFF2-40B4-BE49-F238E27FC236}">
                <a16:creationId xmlns:a16="http://schemas.microsoft.com/office/drawing/2014/main" id="{5A767C8F-CF12-6303-E512-4F78EA77AC11}"/>
              </a:ext>
            </a:extLst>
          </p:cNvPr>
          <p:cNvSpPr/>
          <p:nvPr userDrawn="1"/>
        </p:nvSpPr>
        <p:spPr>
          <a:xfrm>
            <a:off x="9560907" y="3356992"/>
            <a:ext cx="2231141" cy="1574902"/>
          </a:xfrm>
          <a:custGeom>
            <a:avLst/>
            <a:gdLst/>
            <a:ahLst/>
            <a:cxnLst/>
            <a:rect l="l" t="t" r="r" b="b"/>
            <a:pathLst>
              <a:path w="1500474" h="1059143">
                <a:moveTo>
                  <a:pt x="1376013" y="1059142"/>
                </a:moveTo>
                <a:lnTo>
                  <a:pt x="124460" y="1059142"/>
                </a:lnTo>
                <a:cubicBezTo>
                  <a:pt x="55880" y="1059142"/>
                  <a:pt x="0" y="1003262"/>
                  <a:pt x="0" y="93468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376014" y="0"/>
                </a:lnTo>
                <a:cubicBezTo>
                  <a:pt x="1444594" y="0"/>
                  <a:pt x="1500474" y="55880"/>
                  <a:pt x="1500474" y="124460"/>
                </a:cubicBezTo>
                <a:lnTo>
                  <a:pt x="1500474" y="934682"/>
                </a:lnTo>
                <a:cubicBezTo>
                  <a:pt x="1500474" y="1003262"/>
                  <a:pt x="1444594" y="1059143"/>
                  <a:pt x="1376014" y="1059143"/>
                </a:cubicBezTo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15" name="Freeform 16">
            <a:extLst>
              <a:ext uri="{FF2B5EF4-FFF2-40B4-BE49-F238E27FC236}">
                <a16:creationId xmlns:a16="http://schemas.microsoft.com/office/drawing/2014/main" id="{21AA41DE-732A-69FC-694D-A5441A9C2A6C}"/>
              </a:ext>
            </a:extLst>
          </p:cNvPr>
          <p:cNvSpPr/>
          <p:nvPr userDrawn="1"/>
        </p:nvSpPr>
        <p:spPr>
          <a:xfrm>
            <a:off x="9883185" y="1944691"/>
            <a:ext cx="1586585" cy="1586585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3670" y="0"/>
                  <a:pt x="0" y="1424940"/>
                  <a:pt x="0" y="3175000"/>
                </a:cubicBezTo>
                <a:cubicBezTo>
                  <a:pt x="0" y="4925060"/>
                  <a:pt x="1423670" y="6350000"/>
                  <a:pt x="3175000" y="6350000"/>
                </a:cubicBezTo>
                <a:cubicBezTo>
                  <a:pt x="4925060" y="6350000"/>
                  <a:pt x="6350000" y="4926330"/>
                  <a:pt x="6350000" y="3175000"/>
                </a:cubicBezTo>
                <a:cubicBezTo>
                  <a:pt x="6350000" y="1424940"/>
                  <a:pt x="4926330" y="0"/>
                  <a:pt x="3175000" y="0"/>
                </a:cubicBezTo>
                <a:close/>
                <a:moveTo>
                  <a:pt x="3175000" y="5833110"/>
                </a:moveTo>
                <a:cubicBezTo>
                  <a:pt x="1709420" y="5833110"/>
                  <a:pt x="516890" y="4640580"/>
                  <a:pt x="516890" y="3175000"/>
                </a:cubicBezTo>
                <a:cubicBezTo>
                  <a:pt x="516890" y="1709420"/>
                  <a:pt x="1709420" y="516890"/>
                  <a:pt x="3175000" y="516890"/>
                </a:cubicBezTo>
                <a:cubicBezTo>
                  <a:pt x="4640580" y="516890"/>
                  <a:pt x="5833110" y="1709420"/>
                  <a:pt x="5833110" y="3175000"/>
                </a:cubicBezTo>
                <a:cubicBezTo>
                  <a:pt x="5833110" y="4640580"/>
                  <a:pt x="4640580" y="5833110"/>
                  <a:pt x="3175000" y="5833110"/>
                </a:cubicBezTo>
                <a:close/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16" name="Text Placeholder 37">
            <a:extLst>
              <a:ext uri="{FF2B5EF4-FFF2-40B4-BE49-F238E27FC236}">
                <a16:creationId xmlns:a16="http://schemas.microsoft.com/office/drawing/2014/main" id="{D8DAC1F4-152E-6AE4-E164-86CBC9E8E50A}"/>
              </a:ext>
            </a:extLst>
          </p:cNvPr>
          <p:cNvSpPr>
            <a:spLocks noGrp="1"/>
          </p:cNvSpPr>
          <p:nvPr>
            <p:ph type="body" sz="quarter" idx="70"/>
          </p:nvPr>
        </p:nvSpPr>
        <p:spPr>
          <a:xfrm>
            <a:off x="9697506" y="3551104"/>
            <a:ext cx="1957941" cy="366646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>
                <a:solidFill>
                  <a:srgbClr val="E99E16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117" name="Picture Placeholder 42">
            <a:extLst>
              <a:ext uri="{FF2B5EF4-FFF2-40B4-BE49-F238E27FC236}">
                <a16:creationId xmlns:a16="http://schemas.microsoft.com/office/drawing/2014/main" id="{3F871F2E-4C8B-2AAB-670C-0765D92D3887}"/>
              </a:ext>
            </a:extLst>
          </p:cNvPr>
          <p:cNvSpPr>
            <a:spLocks noGrp="1"/>
          </p:cNvSpPr>
          <p:nvPr>
            <p:ph type="pic" sz="quarter" idx="71"/>
          </p:nvPr>
        </p:nvSpPr>
        <p:spPr>
          <a:xfrm>
            <a:off x="10035529" y="2097035"/>
            <a:ext cx="1281896" cy="1281896"/>
          </a:xfrm>
          <a:prstGeom prst="ellipse">
            <a:avLst/>
          </a:prstGeom>
        </p:spPr>
        <p:txBody>
          <a:bodyPr/>
          <a:lstStyle/>
          <a:p>
            <a:endParaRPr lang="bg-BG" dirty="0"/>
          </a:p>
        </p:txBody>
      </p:sp>
      <p:sp>
        <p:nvSpPr>
          <p:cNvPr id="118" name="Text Placeholder 45">
            <a:extLst>
              <a:ext uri="{FF2B5EF4-FFF2-40B4-BE49-F238E27FC236}">
                <a16:creationId xmlns:a16="http://schemas.microsoft.com/office/drawing/2014/main" id="{51EB8AD5-6298-E5D4-92AC-34FEC12600E2}"/>
              </a:ext>
            </a:extLst>
          </p:cNvPr>
          <p:cNvSpPr>
            <a:spLocks noGrp="1"/>
          </p:cNvSpPr>
          <p:nvPr>
            <p:ph type="body" sz="quarter" idx="72"/>
          </p:nvPr>
        </p:nvSpPr>
        <p:spPr>
          <a:xfrm>
            <a:off x="9674644" y="3961120"/>
            <a:ext cx="2003664" cy="3666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119" name="Text Placeholder 45">
            <a:extLst>
              <a:ext uri="{FF2B5EF4-FFF2-40B4-BE49-F238E27FC236}">
                <a16:creationId xmlns:a16="http://schemas.microsoft.com/office/drawing/2014/main" id="{33546C9E-D017-3AD9-8369-E574EBB3A283}"/>
              </a:ext>
            </a:extLst>
          </p:cNvPr>
          <p:cNvSpPr>
            <a:spLocks noGrp="1"/>
          </p:cNvSpPr>
          <p:nvPr>
            <p:ph type="body" sz="quarter" idx="73"/>
          </p:nvPr>
        </p:nvSpPr>
        <p:spPr>
          <a:xfrm>
            <a:off x="9673511" y="4406389"/>
            <a:ext cx="2003664" cy="3666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881527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 3">
            <a:extLst>
              <a:ext uri="{FF2B5EF4-FFF2-40B4-BE49-F238E27FC236}">
                <a16:creationId xmlns:a16="http://schemas.microsoft.com/office/drawing/2014/main" id="{53A693CF-9B7F-178F-5E84-68156CF866BB}"/>
              </a:ext>
            </a:extLst>
          </p:cNvPr>
          <p:cNvSpPr/>
          <p:nvPr/>
        </p:nvSpPr>
        <p:spPr>
          <a:xfrm>
            <a:off x="1415480" y="2826451"/>
            <a:ext cx="1530022" cy="1080001"/>
          </a:xfrm>
          <a:custGeom>
            <a:avLst/>
            <a:gdLst/>
            <a:ahLst/>
            <a:cxnLst/>
            <a:rect l="l" t="t" r="r" b="b"/>
            <a:pathLst>
              <a:path w="1500474" h="1059143">
                <a:moveTo>
                  <a:pt x="1376013" y="1059142"/>
                </a:moveTo>
                <a:lnTo>
                  <a:pt x="124460" y="1059142"/>
                </a:lnTo>
                <a:cubicBezTo>
                  <a:pt x="55880" y="1059142"/>
                  <a:pt x="0" y="1003262"/>
                  <a:pt x="0" y="93468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376014" y="0"/>
                </a:lnTo>
                <a:cubicBezTo>
                  <a:pt x="1444594" y="0"/>
                  <a:pt x="1500474" y="55880"/>
                  <a:pt x="1500474" y="124460"/>
                </a:cubicBezTo>
                <a:lnTo>
                  <a:pt x="1500474" y="934682"/>
                </a:lnTo>
                <a:cubicBezTo>
                  <a:pt x="1500474" y="1003262"/>
                  <a:pt x="1444594" y="1059143"/>
                  <a:pt x="1376014" y="1059143"/>
                </a:cubicBezTo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25" name="Title 24">
            <a:extLst>
              <a:ext uri="{FF2B5EF4-FFF2-40B4-BE49-F238E27FC236}">
                <a16:creationId xmlns:a16="http://schemas.microsoft.com/office/drawing/2014/main" id="{346F4F7B-6F61-819F-A203-B892226D6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9616" y="188640"/>
            <a:ext cx="7068120" cy="648072"/>
          </a:xfrm>
          <a:prstGeom prst="rect">
            <a:avLst/>
          </a:prstGeom>
        </p:spPr>
        <p:txBody>
          <a:bodyPr/>
          <a:lstStyle>
            <a:lvl1pPr>
              <a:defRPr sz="3600" b="1">
                <a:solidFill>
                  <a:srgbClr val="27468D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bg-BG" dirty="0"/>
          </a:p>
        </p:txBody>
      </p:sp>
      <p:sp>
        <p:nvSpPr>
          <p:cNvPr id="37" name="Freeform 16">
            <a:extLst>
              <a:ext uri="{FF2B5EF4-FFF2-40B4-BE49-F238E27FC236}">
                <a16:creationId xmlns:a16="http://schemas.microsoft.com/office/drawing/2014/main" id="{D10551C4-E49B-6181-44D0-00690E7DFBE8}"/>
              </a:ext>
            </a:extLst>
          </p:cNvPr>
          <p:cNvSpPr/>
          <p:nvPr userDrawn="1"/>
        </p:nvSpPr>
        <p:spPr>
          <a:xfrm>
            <a:off x="1636485" y="1842910"/>
            <a:ext cx="1088013" cy="1088013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3670" y="0"/>
                  <a:pt x="0" y="1424940"/>
                  <a:pt x="0" y="3175000"/>
                </a:cubicBezTo>
                <a:cubicBezTo>
                  <a:pt x="0" y="4925060"/>
                  <a:pt x="1423670" y="6350000"/>
                  <a:pt x="3175000" y="6350000"/>
                </a:cubicBezTo>
                <a:cubicBezTo>
                  <a:pt x="4925060" y="6350000"/>
                  <a:pt x="6350000" y="4926330"/>
                  <a:pt x="6350000" y="3175000"/>
                </a:cubicBezTo>
                <a:cubicBezTo>
                  <a:pt x="6350000" y="1424940"/>
                  <a:pt x="4926330" y="0"/>
                  <a:pt x="3175000" y="0"/>
                </a:cubicBezTo>
                <a:close/>
                <a:moveTo>
                  <a:pt x="3175000" y="5833110"/>
                </a:moveTo>
                <a:cubicBezTo>
                  <a:pt x="1709420" y="5833110"/>
                  <a:pt x="516890" y="4640580"/>
                  <a:pt x="516890" y="3175000"/>
                </a:cubicBezTo>
                <a:cubicBezTo>
                  <a:pt x="516890" y="1709420"/>
                  <a:pt x="1709420" y="516890"/>
                  <a:pt x="3175000" y="516890"/>
                </a:cubicBezTo>
                <a:cubicBezTo>
                  <a:pt x="4640580" y="516890"/>
                  <a:pt x="5833110" y="1709420"/>
                  <a:pt x="5833110" y="3175000"/>
                </a:cubicBezTo>
                <a:cubicBezTo>
                  <a:pt x="5833110" y="4640580"/>
                  <a:pt x="4640580" y="5833110"/>
                  <a:pt x="3175000" y="5833110"/>
                </a:cubicBezTo>
                <a:close/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B09D2594-69E0-E3F7-9959-BDA4FB46D9C9}"/>
              </a:ext>
            </a:extLst>
          </p:cNvPr>
          <p:cNvSpPr>
            <a:spLocks noGrp="1"/>
          </p:cNvSpPr>
          <p:nvPr userDrawn="1">
            <p:ph type="body" sz="quarter" idx="10"/>
          </p:nvPr>
        </p:nvSpPr>
        <p:spPr>
          <a:xfrm>
            <a:off x="1509155" y="2917589"/>
            <a:ext cx="1342673" cy="251430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>
                <a:solidFill>
                  <a:srgbClr val="E99E16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39" name="Picture Placeholder 42">
            <a:extLst>
              <a:ext uri="{FF2B5EF4-FFF2-40B4-BE49-F238E27FC236}">
                <a16:creationId xmlns:a16="http://schemas.microsoft.com/office/drawing/2014/main" id="{A08E1AB7-68A1-9497-7C4C-8AA31310F0A1}"/>
              </a:ext>
            </a:extLst>
          </p:cNvPr>
          <p:cNvSpPr>
            <a:spLocks noGrp="1"/>
          </p:cNvSpPr>
          <p:nvPr userDrawn="1">
            <p:ph type="pic" sz="quarter" idx="11"/>
          </p:nvPr>
        </p:nvSpPr>
        <p:spPr>
          <a:xfrm>
            <a:off x="1740956" y="1947381"/>
            <a:ext cx="879070" cy="879070"/>
          </a:xfrm>
          <a:prstGeom prst="ellipse">
            <a:avLst/>
          </a:prstGeom>
        </p:spPr>
        <p:txBody>
          <a:bodyPr/>
          <a:lstStyle/>
          <a:p>
            <a:endParaRPr lang="bg-BG" dirty="0"/>
          </a:p>
        </p:txBody>
      </p:sp>
      <p:sp>
        <p:nvSpPr>
          <p:cNvPr id="22" name="Text Placeholder 45">
            <a:extLst>
              <a:ext uri="{FF2B5EF4-FFF2-40B4-BE49-F238E27FC236}">
                <a16:creationId xmlns:a16="http://schemas.microsoft.com/office/drawing/2014/main" id="{C2A850C7-E3B0-30D7-F085-D846EF96BDE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493477" y="3452473"/>
            <a:ext cx="1374028" cy="25143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2" name="Freeform 3">
            <a:extLst>
              <a:ext uri="{FF2B5EF4-FFF2-40B4-BE49-F238E27FC236}">
                <a16:creationId xmlns:a16="http://schemas.microsoft.com/office/drawing/2014/main" id="{71672DB7-AD94-9F3F-B6FA-B77815756BEC}"/>
              </a:ext>
            </a:extLst>
          </p:cNvPr>
          <p:cNvSpPr/>
          <p:nvPr userDrawn="1"/>
        </p:nvSpPr>
        <p:spPr>
          <a:xfrm>
            <a:off x="3012288" y="2826451"/>
            <a:ext cx="1530022" cy="1080001"/>
          </a:xfrm>
          <a:custGeom>
            <a:avLst/>
            <a:gdLst/>
            <a:ahLst/>
            <a:cxnLst/>
            <a:rect l="l" t="t" r="r" b="b"/>
            <a:pathLst>
              <a:path w="1500474" h="1059143">
                <a:moveTo>
                  <a:pt x="1376013" y="1059142"/>
                </a:moveTo>
                <a:lnTo>
                  <a:pt x="124460" y="1059142"/>
                </a:lnTo>
                <a:cubicBezTo>
                  <a:pt x="55880" y="1059142"/>
                  <a:pt x="0" y="1003262"/>
                  <a:pt x="0" y="93468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376014" y="0"/>
                </a:lnTo>
                <a:cubicBezTo>
                  <a:pt x="1444594" y="0"/>
                  <a:pt x="1500474" y="55880"/>
                  <a:pt x="1500474" y="124460"/>
                </a:cubicBezTo>
                <a:lnTo>
                  <a:pt x="1500474" y="934682"/>
                </a:lnTo>
                <a:cubicBezTo>
                  <a:pt x="1500474" y="1003262"/>
                  <a:pt x="1444594" y="1059143"/>
                  <a:pt x="1376014" y="1059143"/>
                </a:cubicBezTo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3" name="Freeform 16">
            <a:extLst>
              <a:ext uri="{FF2B5EF4-FFF2-40B4-BE49-F238E27FC236}">
                <a16:creationId xmlns:a16="http://schemas.microsoft.com/office/drawing/2014/main" id="{F67D5449-BE80-ACDD-A1E5-D0B4EDEEB0AF}"/>
              </a:ext>
            </a:extLst>
          </p:cNvPr>
          <p:cNvSpPr/>
          <p:nvPr userDrawn="1"/>
        </p:nvSpPr>
        <p:spPr>
          <a:xfrm>
            <a:off x="3233293" y="1842910"/>
            <a:ext cx="1088013" cy="1088013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3670" y="0"/>
                  <a:pt x="0" y="1424940"/>
                  <a:pt x="0" y="3175000"/>
                </a:cubicBezTo>
                <a:cubicBezTo>
                  <a:pt x="0" y="4925060"/>
                  <a:pt x="1423670" y="6350000"/>
                  <a:pt x="3175000" y="6350000"/>
                </a:cubicBezTo>
                <a:cubicBezTo>
                  <a:pt x="4925060" y="6350000"/>
                  <a:pt x="6350000" y="4926330"/>
                  <a:pt x="6350000" y="3175000"/>
                </a:cubicBezTo>
                <a:cubicBezTo>
                  <a:pt x="6350000" y="1424940"/>
                  <a:pt x="4926330" y="0"/>
                  <a:pt x="3175000" y="0"/>
                </a:cubicBezTo>
                <a:close/>
                <a:moveTo>
                  <a:pt x="3175000" y="5833110"/>
                </a:moveTo>
                <a:cubicBezTo>
                  <a:pt x="1709420" y="5833110"/>
                  <a:pt x="516890" y="4640580"/>
                  <a:pt x="516890" y="3175000"/>
                </a:cubicBezTo>
                <a:cubicBezTo>
                  <a:pt x="516890" y="1709420"/>
                  <a:pt x="1709420" y="516890"/>
                  <a:pt x="3175000" y="516890"/>
                </a:cubicBezTo>
                <a:cubicBezTo>
                  <a:pt x="4640580" y="516890"/>
                  <a:pt x="5833110" y="1709420"/>
                  <a:pt x="5833110" y="3175000"/>
                </a:cubicBezTo>
                <a:cubicBezTo>
                  <a:pt x="5833110" y="4640580"/>
                  <a:pt x="4640580" y="5833110"/>
                  <a:pt x="3175000" y="5833110"/>
                </a:cubicBezTo>
                <a:close/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4" name="Text Placeholder 37">
            <a:extLst>
              <a:ext uri="{FF2B5EF4-FFF2-40B4-BE49-F238E27FC236}">
                <a16:creationId xmlns:a16="http://schemas.microsoft.com/office/drawing/2014/main" id="{3CE2DC60-C8E5-56A7-419F-7710029ECB3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105963" y="2917589"/>
            <a:ext cx="1342673" cy="251430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>
                <a:solidFill>
                  <a:srgbClr val="E99E16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5" name="Picture Placeholder 42">
            <a:extLst>
              <a:ext uri="{FF2B5EF4-FFF2-40B4-BE49-F238E27FC236}">
                <a16:creationId xmlns:a16="http://schemas.microsoft.com/office/drawing/2014/main" id="{BDC8C1FB-64F9-EF27-379A-969318331BA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337764" y="1947381"/>
            <a:ext cx="879070" cy="879070"/>
          </a:xfrm>
          <a:prstGeom prst="ellipse">
            <a:avLst/>
          </a:prstGeom>
        </p:spPr>
        <p:txBody>
          <a:bodyPr/>
          <a:lstStyle/>
          <a:p>
            <a:endParaRPr lang="bg-BG" dirty="0"/>
          </a:p>
        </p:txBody>
      </p:sp>
      <p:sp>
        <p:nvSpPr>
          <p:cNvPr id="6" name="Text Placeholder 45">
            <a:extLst>
              <a:ext uri="{FF2B5EF4-FFF2-40B4-BE49-F238E27FC236}">
                <a16:creationId xmlns:a16="http://schemas.microsoft.com/office/drawing/2014/main" id="{1E119D76-2584-F960-0B48-16F57DDDE6E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090285" y="3452473"/>
            <a:ext cx="1374028" cy="25143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27" name="Freeform 3">
            <a:extLst>
              <a:ext uri="{FF2B5EF4-FFF2-40B4-BE49-F238E27FC236}">
                <a16:creationId xmlns:a16="http://schemas.microsoft.com/office/drawing/2014/main" id="{CDBC583B-BAAE-AEFF-3B33-B73EEF58FC56}"/>
              </a:ext>
            </a:extLst>
          </p:cNvPr>
          <p:cNvSpPr/>
          <p:nvPr userDrawn="1"/>
        </p:nvSpPr>
        <p:spPr>
          <a:xfrm>
            <a:off x="4611339" y="2853055"/>
            <a:ext cx="1530022" cy="1080001"/>
          </a:xfrm>
          <a:custGeom>
            <a:avLst/>
            <a:gdLst/>
            <a:ahLst/>
            <a:cxnLst/>
            <a:rect l="l" t="t" r="r" b="b"/>
            <a:pathLst>
              <a:path w="1500474" h="1059143">
                <a:moveTo>
                  <a:pt x="1376013" y="1059142"/>
                </a:moveTo>
                <a:lnTo>
                  <a:pt x="124460" y="1059142"/>
                </a:lnTo>
                <a:cubicBezTo>
                  <a:pt x="55880" y="1059142"/>
                  <a:pt x="0" y="1003262"/>
                  <a:pt x="0" y="93468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376014" y="0"/>
                </a:lnTo>
                <a:cubicBezTo>
                  <a:pt x="1444594" y="0"/>
                  <a:pt x="1500474" y="55880"/>
                  <a:pt x="1500474" y="124460"/>
                </a:cubicBezTo>
                <a:lnTo>
                  <a:pt x="1500474" y="934682"/>
                </a:lnTo>
                <a:cubicBezTo>
                  <a:pt x="1500474" y="1003262"/>
                  <a:pt x="1444594" y="1059143"/>
                  <a:pt x="1376014" y="1059143"/>
                </a:cubicBezTo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28" name="Freeform 16">
            <a:extLst>
              <a:ext uri="{FF2B5EF4-FFF2-40B4-BE49-F238E27FC236}">
                <a16:creationId xmlns:a16="http://schemas.microsoft.com/office/drawing/2014/main" id="{366DF0DA-742A-ADDB-32B8-579FBE80EDB7}"/>
              </a:ext>
            </a:extLst>
          </p:cNvPr>
          <p:cNvSpPr/>
          <p:nvPr userDrawn="1"/>
        </p:nvSpPr>
        <p:spPr>
          <a:xfrm>
            <a:off x="4832344" y="1869514"/>
            <a:ext cx="1088013" cy="1088013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3670" y="0"/>
                  <a:pt x="0" y="1424940"/>
                  <a:pt x="0" y="3175000"/>
                </a:cubicBezTo>
                <a:cubicBezTo>
                  <a:pt x="0" y="4925060"/>
                  <a:pt x="1423670" y="6350000"/>
                  <a:pt x="3175000" y="6350000"/>
                </a:cubicBezTo>
                <a:cubicBezTo>
                  <a:pt x="4925060" y="6350000"/>
                  <a:pt x="6350000" y="4926330"/>
                  <a:pt x="6350000" y="3175000"/>
                </a:cubicBezTo>
                <a:cubicBezTo>
                  <a:pt x="6350000" y="1424940"/>
                  <a:pt x="4926330" y="0"/>
                  <a:pt x="3175000" y="0"/>
                </a:cubicBezTo>
                <a:close/>
                <a:moveTo>
                  <a:pt x="3175000" y="5833110"/>
                </a:moveTo>
                <a:cubicBezTo>
                  <a:pt x="1709420" y="5833110"/>
                  <a:pt x="516890" y="4640580"/>
                  <a:pt x="516890" y="3175000"/>
                </a:cubicBezTo>
                <a:cubicBezTo>
                  <a:pt x="516890" y="1709420"/>
                  <a:pt x="1709420" y="516890"/>
                  <a:pt x="3175000" y="516890"/>
                </a:cubicBezTo>
                <a:cubicBezTo>
                  <a:pt x="4640580" y="516890"/>
                  <a:pt x="5833110" y="1709420"/>
                  <a:pt x="5833110" y="3175000"/>
                </a:cubicBezTo>
                <a:cubicBezTo>
                  <a:pt x="5833110" y="4640580"/>
                  <a:pt x="4640580" y="5833110"/>
                  <a:pt x="3175000" y="5833110"/>
                </a:cubicBezTo>
                <a:close/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29" name="Text Placeholder 37">
            <a:extLst>
              <a:ext uri="{FF2B5EF4-FFF2-40B4-BE49-F238E27FC236}">
                <a16:creationId xmlns:a16="http://schemas.microsoft.com/office/drawing/2014/main" id="{FF1A57C5-FBD7-A248-924E-E4736CF4DDB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705014" y="2944193"/>
            <a:ext cx="1342673" cy="251430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>
                <a:solidFill>
                  <a:srgbClr val="E99E16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30" name="Picture Placeholder 42">
            <a:extLst>
              <a:ext uri="{FF2B5EF4-FFF2-40B4-BE49-F238E27FC236}">
                <a16:creationId xmlns:a16="http://schemas.microsoft.com/office/drawing/2014/main" id="{8FA7CB92-A3B9-38A5-8F90-0F36882B5F3E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936815" y="1973985"/>
            <a:ext cx="879070" cy="879070"/>
          </a:xfrm>
          <a:prstGeom prst="ellipse">
            <a:avLst/>
          </a:prstGeom>
        </p:spPr>
        <p:txBody>
          <a:bodyPr/>
          <a:lstStyle/>
          <a:p>
            <a:endParaRPr lang="bg-BG" dirty="0"/>
          </a:p>
        </p:txBody>
      </p:sp>
      <p:sp>
        <p:nvSpPr>
          <p:cNvPr id="32" name="Text Placeholder 45">
            <a:extLst>
              <a:ext uri="{FF2B5EF4-FFF2-40B4-BE49-F238E27FC236}">
                <a16:creationId xmlns:a16="http://schemas.microsoft.com/office/drawing/2014/main" id="{06717867-A9B5-668C-7183-25C1A7F1221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689336" y="3479077"/>
            <a:ext cx="1374028" cy="25143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33" name="Freeform 3">
            <a:extLst>
              <a:ext uri="{FF2B5EF4-FFF2-40B4-BE49-F238E27FC236}">
                <a16:creationId xmlns:a16="http://schemas.microsoft.com/office/drawing/2014/main" id="{6356EA7C-2D9C-E958-DCC1-D0C020FDF9E4}"/>
              </a:ext>
            </a:extLst>
          </p:cNvPr>
          <p:cNvSpPr/>
          <p:nvPr userDrawn="1"/>
        </p:nvSpPr>
        <p:spPr>
          <a:xfrm>
            <a:off x="6208147" y="2853055"/>
            <a:ext cx="1530022" cy="1080001"/>
          </a:xfrm>
          <a:custGeom>
            <a:avLst/>
            <a:gdLst/>
            <a:ahLst/>
            <a:cxnLst/>
            <a:rect l="l" t="t" r="r" b="b"/>
            <a:pathLst>
              <a:path w="1500474" h="1059143">
                <a:moveTo>
                  <a:pt x="1376013" y="1059142"/>
                </a:moveTo>
                <a:lnTo>
                  <a:pt x="124460" y="1059142"/>
                </a:lnTo>
                <a:cubicBezTo>
                  <a:pt x="55880" y="1059142"/>
                  <a:pt x="0" y="1003262"/>
                  <a:pt x="0" y="93468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376014" y="0"/>
                </a:lnTo>
                <a:cubicBezTo>
                  <a:pt x="1444594" y="0"/>
                  <a:pt x="1500474" y="55880"/>
                  <a:pt x="1500474" y="124460"/>
                </a:cubicBezTo>
                <a:lnTo>
                  <a:pt x="1500474" y="934682"/>
                </a:lnTo>
                <a:cubicBezTo>
                  <a:pt x="1500474" y="1003262"/>
                  <a:pt x="1444594" y="1059143"/>
                  <a:pt x="1376014" y="1059143"/>
                </a:cubicBezTo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34" name="Freeform 16">
            <a:extLst>
              <a:ext uri="{FF2B5EF4-FFF2-40B4-BE49-F238E27FC236}">
                <a16:creationId xmlns:a16="http://schemas.microsoft.com/office/drawing/2014/main" id="{B0C6EE49-6124-626F-2AD1-AADA83D2B2B4}"/>
              </a:ext>
            </a:extLst>
          </p:cNvPr>
          <p:cNvSpPr/>
          <p:nvPr userDrawn="1"/>
        </p:nvSpPr>
        <p:spPr>
          <a:xfrm>
            <a:off x="6429152" y="1869514"/>
            <a:ext cx="1088013" cy="1088013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3670" y="0"/>
                  <a:pt x="0" y="1424940"/>
                  <a:pt x="0" y="3175000"/>
                </a:cubicBezTo>
                <a:cubicBezTo>
                  <a:pt x="0" y="4925060"/>
                  <a:pt x="1423670" y="6350000"/>
                  <a:pt x="3175000" y="6350000"/>
                </a:cubicBezTo>
                <a:cubicBezTo>
                  <a:pt x="4925060" y="6350000"/>
                  <a:pt x="6350000" y="4926330"/>
                  <a:pt x="6350000" y="3175000"/>
                </a:cubicBezTo>
                <a:cubicBezTo>
                  <a:pt x="6350000" y="1424940"/>
                  <a:pt x="4926330" y="0"/>
                  <a:pt x="3175000" y="0"/>
                </a:cubicBezTo>
                <a:close/>
                <a:moveTo>
                  <a:pt x="3175000" y="5833110"/>
                </a:moveTo>
                <a:cubicBezTo>
                  <a:pt x="1709420" y="5833110"/>
                  <a:pt x="516890" y="4640580"/>
                  <a:pt x="516890" y="3175000"/>
                </a:cubicBezTo>
                <a:cubicBezTo>
                  <a:pt x="516890" y="1709420"/>
                  <a:pt x="1709420" y="516890"/>
                  <a:pt x="3175000" y="516890"/>
                </a:cubicBezTo>
                <a:cubicBezTo>
                  <a:pt x="4640580" y="516890"/>
                  <a:pt x="5833110" y="1709420"/>
                  <a:pt x="5833110" y="3175000"/>
                </a:cubicBezTo>
                <a:cubicBezTo>
                  <a:pt x="5833110" y="4640580"/>
                  <a:pt x="4640580" y="5833110"/>
                  <a:pt x="3175000" y="5833110"/>
                </a:cubicBezTo>
                <a:close/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35" name="Text Placeholder 37">
            <a:extLst>
              <a:ext uri="{FF2B5EF4-FFF2-40B4-BE49-F238E27FC236}">
                <a16:creationId xmlns:a16="http://schemas.microsoft.com/office/drawing/2014/main" id="{54114AB8-5619-7286-7453-47D99BD1DDC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301822" y="2944193"/>
            <a:ext cx="1342673" cy="251430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>
                <a:solidFill>
                  <a:srgbClr val="E99E16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36" name="Picture Placeholder 42">
            <a:extLst>
              <a:ext uri="{FF2B5EF4-FFF2-40B4-BE49-F238E27FC236}">
                <a16:creationId xmlns:a16="http://schemas.microsoft.com/office/drawing/2014/main" id="{CAC1DAE7-E329-409D-498E-7CBD5BE158E0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533623" y="1973985"/>
            <a:ext cx="879070" cy="879070"/>
          </a:xfrm>
          <a:prstGeom prst="ellipse">
            <a:avLst/>
          </a:prstGeom>
        </p:spPr>
        <p:txBody>
          <a:bodyPr/>
          <a:lstStyle/>
          <a:p>
            <a:endParaRPr lang="bg-BG" dirty="0"/>
          </a:p>
        </p:txBody>
      </p:sp>
      <p:sp>
        <p:nvSpPr>
          <p:cNvPr id="41" name="Text Placeholder 45">
            <a:extLst>
              <a:ext uri="{FF2B5EF4-FFF2-40B4-BE49-F238E27FC236}">
                <a16:creationId xmlns:a16="http://schemas.microsoft.com/office/drawing/2014/main" id="{9817E5FF-F68D-F00D-48F9-320AA77CDD3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286144" y="3479077"/>
            <a:ext cx="1374028" cy="25143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42" name="Freeform 3">
            <a:extLst>
              <a:ext uri="{FF2B5EF4-FFF2-40B4-BE49-F238E27FC236}">
                <a16:creationId xmlns:a16="http://schemas.microsoft.com/office/drawing/2014/main" id="{31AC4124-5263-217E-408F-F876FB115CF3}"/>
              </a:ext>
            </a:extLst>
          </p:cNvPr>
          <p:cNvSpPr/>
          <p:nvPr userDrawn="1"/>
        </p:nvSpPr>
        <p:spPr>
          <a:xfrm>
            <a:off x="7816802" y="2853055"/>
            <a:ext cx="1530022" cy="1080001"/>
          </a:xfrm>
          <a:custGeom>
            <a:avLst/>
            <a:gdLst/>
            <a:ahLst/>
            <a:cxnLst/>
            <a:rect l="l" t="t" r="r" b="b"/>
            <a:pathLst>
              <a:path w="1500474" h="1059143">
                <a:moveTo>
                  <a:pt x="1376013" y="1059142"/>
                </a:moveTo>
                <a:lnTo>
                  <a:pt x="124460" y="1059142"/>
                </a:lnTo>
                <a:cubicBezTo>
                  <a:pt x="55880" y="1059142"/>
                  <a:pt x="0" y="1003262"/>
                  <a:pt x="0" y="93468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376014" y="0"/>
                </a:lnTo>
                <a:cubicBezTo>
                  <a:pt x="1444594" y="0"/>
                  <a:pt x="1500474" y="55880"/>
                  <a:pt x="1500474" y="124460"/>
                </a:cubicBezTo>
                <a:lnTo>
                  <a:pt x="1500474" y="934682"/>
                </a:lnTo>
                <a:cubicBezTo>
                  <a:pt x="1500474" y="1003262"/>
                  <a:pt x="1444594" y="1059143"/>
                  <a:pt x="1376014" y="1059143"/>
                </a:cubicBezTo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43" name="Freeform 16">
            <a:extLst>
              <a:ext uri="{FF2B5EF4-FFF2-40B4-BE49-F238E27FC236}">
                <a16:creationId xmlns:a16="http://schemas.microsoft.com/office/drawing/2014/main" id="{C7B57033-383F-B820-9BAC-E69228E910C3}"/>
              </a:ext>
            </a:extLst>
          </p:cNvPr>
          <p:cNvSpPr/>
          <p:nvPr userDrawn="1"/>
        </p:nvSpPr>
        <p:spPr>
          <a:xfrm>
            <a:off x="8037807" y="1869514"/>
            <a:ext cx="1088013" cy="1088013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3670" y="0"/>
                  <a:pt x="0" y="1424940"/>
                  <a:pt x="0" y="3175000"/>
                </a:cubicBezTo>
                <a:cubicBezTo>
                  <a:pt x="0" y="4925060"/>
                  <a:pt x="1423670" y="6350000"/>
                  <a:pt x="3175000" y="6350000"/>
                </a:cubicBezTo>
                <a:cubicBezTo>
                  <a:pt x="4925060" y="6350000"/>
                  <a:pt x="6350000" y="4926330"/>
                  <a:pt x="6350000" y="3175000"/>
                </a:cubicBezTo>
                <a:cubicBezTo>
                  <a:pt x="6350000" y="1424940"/>
                  <a:pt x="4926330" y="0"/>
                  <a:pt x="3175000" y="0"/>
                </a:cubicBezTo>
                <a:close/>
                <a:moveTo>
                  <a:pt x="3175000" y="5833110"/>
                </a:moveTo>
                <a:cubicBezTo>
                  <a:pt x="1709420" y="5833110"/>
                  <a:pt x="516890" y="4640580"/>
                  <a:pt x="516890" y="3175000"/>
                </a:cubicBezTo>
                <a:cubicBezTo>
                  <a:pt x="516890" y="1709420"/>
                  <a:pt x="1709420" y="516890"/>
                  <a:pt x="3175000" y="516890"/>
                </a:cubicBezTo>
                <a:cubicBezTo>
                  <a:pt x="4640580" y="516890"/>
                  <a:pt x="5833110" y="1709420"/>
                  <a:pt x="5833110" y="3175000"/>
                </a:cubicBezTo>
                <a:cubicBezTo>
                  <a:pt x="5833110" y="4640580"/>
                  <a:pt x="4640580" y="5833110"/>
                  <a:pt x="3175000" y="5833110"/>
                </a:cubicBezTo>
                <a:close/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44" name="Text Placeholder 37">
            <a:extLst>
              <a:ext uri="{FF2B5EF4-FFF2-40B4-BE49-F238E27FC236}">
                <a16:creationId xmlns:a16="http://schemas.microsoft.com/office/drawing/2014/main" id="{30EDC797-260B-32FC-2E2C-7D9E6B3D40C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7910477" y="2944193"/>
            <a:ext cx="1342673" cy="251430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>
                <a:solidFill>
                  <a:srgbClr val="E99E16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45" name="Picture Placeholder 42">
            <a:extLst>
              <a:ext uri="{FF2B5EF4-FFF2-40B4-BE49-F238E27FC236}">
                <a16:creationId xmlns:a16="http://schemas.microsoft.com/office/drawing/2014/main" id="{D8A0EC9F-70D4-172B-6ECA-9B72B0D4AFD2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8142278" y="1973985"/>
            <a:ext cx="879070" cy="879070"/>
          </a:xfrm>
          <a:prstGeom prst="ellipse">
            <a:avLst/>
          </a:prstGeom>
        </p:spPr>
        <p:txBody>
          <a:bodyPr/>
          <a:lstStyle/>
          <a:p>
            <a:endParaRPr lang="bg-BG" dirty="0"/>
          </a:p>
        </p:txBody>
      </p:sp>
      <p:sp>
        <p:nvSpPr>
          <p:cNvPr id="46" name="Text Placeholder 45">
            <a:extLst>
              <a:ext uri="{FF2B5EF4-FFF2-40B4-BE49-F238E27FC236}">
                <a16:creationId xmlns:a16="http://schemas.microsoft.com/office/drawing/2014/main" id="{A5A6097A-3473-71DE-5093-125ABECA4A6D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7894799" y="3479077"/>
            <a:ext cx="1374028" cy="25143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47" name="Freeform 3">
            <a:extLst>
              <a:ext uri="{FF2B5EF4-FFF2-40B4-BE49-F238E27FC236}">
                <a16:creationId xmlns:a16="http://schemas.microsoft.com/office/drawing/2014/main" id="{FD18D26F-F94C-672A-3D6A-3BDA20F95770}"/>
              </a:ext>
            </a:extLst>
          </p:cNvPr>
          <p:cNvSpPr/>
          <p:nvPr userDrawn="1"/>
        </p:nvSpPr>
        <p:spPr>
          <a:xfrm>
            <a:off x="9413610" y="2853055"/>
            <a:ext cx="1530022" cy="1080001"/>
          </a:xfrm>
          <a:custGeom>
            <a:avLst/>
            <a:gdLst/>
            <a:ahLst/>
            <a:cxnLst/>
            <a:rect l="l" t="t" r="r" b="b"/>
            <a:pathLst>
              <a:path w="1500474" h="1059143">
                <a:moveTo>
                  <a:pt x="1376013" y="1059142"/>
                </a:moveTo>
                <a:lnTo>
                  <a:pt x="124460" y="1059142"/>
                </a:lnTo>
                <a:cubicBezTo>
                  <a:pt x="55880" y="1059142"/>
                  <a:pt x="0" y="1003262"/>
                  <a:pt x="0" y="93468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376014" y="0"/>
                </a:lnTo>
                <a:cubicBezTo>
                  <a:pt x="1444594" y="0"/>
                  <a:pt x="1500474" y="55880"/>
                  <a:pt x="1500474" y="124460"/>
                </a:cubicBezTo>
                <a:lnTo>
                  <a:pt x="1500474" y="934682"/>
                </a:lnTo>
                <a:cubicBezTo>
                  <a:pt x="1500474" y="1003262"/>
                  <a:pt x="1444594" y="1059143"/>
                  <a:pt x="1376014" y="1059143"/>
                </a:cubicBezTo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48" name="Freeform 16">
            <a:extLst>
              <a:ext uri="{FF2B5EF4-FFF2-40B4-BE49-F238E27FC236}">
                <a16:creationId xmlns:a16="http://schemas.microsoft.com/office/drawing/2014/main" id="{9F36CBFB-2DDB-80C4-053C-D1C0BF9A3F81}"/>
              </a:ext>
            </a:extLst>
          </p:cNvPr>
          <p:cNvSpPr/>
          <p:nvPr userDrawn="1"/>
        </p:nvSpPr>
        <p:spPr>
          <a:xfrm>
            <a:off x="9634615" y="1869514"/>
            <a:ext cx="1088013" cy="1088013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3670" y="0"/>
                  <a:pt x="0" y="1424940"/>
                  <a:pt x="0" y="3175000"/>
                </a:cubicBezTo>
                <a:cubicBezTo>
                  <a:pt x="0" y="4925060"/>
                  <a:pt x="1423670" y="6350000"/>
                  <a:pt x="3175000" y="6350000"/>
                </a:cubicBezTo>
                <a:cubicBezTo>
                  <a:pt x="4925060" y="6350000"/>
                  <a:pt x="6350000" y="4926330"/>
                  <a:pt x="6350000" y="3175000"/>
                </a:cubicBezTo>
                <a:cubicBezTo>
                  <a:pt x="6350000" y="1424940"/>
                  <a:pt x="4926330" y="0"/>
                  <a:pt x="3175000" y="0"/>
                </a:cubicBezTo>
                <a:close/>
                <a:moveTo>
                  <a:pt x="3175000" y="5833110"/>
                </a:moveTo>
                <a:cubicBezTo>
                  <a:pt x="1709420" y="5833110"/>
                  <a:pt x="516890" y="4640580"/>
                  <a:pt x="516890" y="3175000"/>
                </a:cubicBezTo>
                <a:cubicBezTo>
                  <a:pt x="516890" y="1709420"/>
                  <a:pt x="1709420" y="516890"/>
                  <a:pt x="3175000" y="516890"/>
                </a:cubicBezTo>
                <a:cubicBezTo>
                  <a:pt x="4640580" y="516890"/>
                  <a:pt x="5833110" y="1709420"/>
                  <a:pt x="5833110" y="3175000"/>
                </a:cubicBezTo>
                <a:cubicBezTo>
                  <a:pt x="5833110" y="4640580"/>
                  <a:pt x="4640580" y="5833110"/>
                  <a:pt x="3175000" y="5833110"/>
                </a:cubicBezTo>
                <a:close/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49" name="Text Placeholder 37">
            <a:extLst>
              <a:ext uri="{FF2B5EF4-FFF2-40B4-BE49-F238E27FC236}">
                <a16:creationId xmlns:a16="http://schemas.microsoft.com/office/drawing/2014/main" id="{731DD01C-1637-6A81-9A30-4808607D12A2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9507285" y="2944193"/>
            <a:ext cx="1342673" cy="251430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>
                <a:solidFill>
                  <a:srgbClr val="E99E16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50" name="Picture Placeholder 42">
            <a:extLst>
              <a:ext uri="{FF2B5EF4-FFF2-40B4-BE49-F238E27FC236}">
                <a16:creationId xmlns:a16="http://schemas.microsoft.com/office/drawing/2014/main" id="{73C8059D-484E-5323-2A7D-1F64656C4796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9739086" y="1973985"/>
            <a:ext cx="879070" cy="879070"/>
          </a:xfrm>
          <a:prstGeom prst="ellipse">
            <a:avLst/>
          </a:prstGeom>
        </p:spPr>
        <p:txBody>
          <a:bodyPr/>
          <a:lstStyle/>
          <a:p>
            <a:endParaRPr lang="bg-BG" dirty="0"/>
          </a:p>
        </p:txBody>
      </p:sp>
      <p:sp>
        <p:nvSpPr>
          <p:cNvPr id="51" name="Text Placeholder 45">
            <a:extLst>
              <a:ext uri="{FF2B5EF4-FFF2-40B4-BE49-F238E27FC236}">
                <a16:creationId xmlns:a16="http://schemas.microsoft.com/office/drawing/2014/main" id="{B289CA50-31D3-D15F-AF03-8C1FB05374CD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9491607" y="3479077"/>
            <a:ext cx="1374028" cy="25143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833834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24">
            <a:extLst>
              <a:ext uri="{FF2B5EF4-FFF2-40B4-BE49-F238E27FC236}">
                <a16:creationId xmlns:a16="http://schemas.microsoft.com/office/drawing/2014/main" id="{346F4F7B-6F61-819F-A203-B892226D6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9001" y="46979"/>
            <a:ext cx="7068120" cy="648072"/>
          </a:xfrm>
          <a:prstGeom prst="rect">
            <a:avLst/>
          </a:prstGeom>
        </p:spPr>
        <p:txBody>
          <a:bodyPr/>
          <a:lstStyle>
            <a:lvl1pPr>
              <a:defRPr sz="3600" b="1">
                <a:solidFill>
                  <a:srgbClr val="27468D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bg-BG" dirty="0"/>
          </a:p>
        </p:txBody>
      </p:sp>
      <p:sp>
        <p:nvSpPr>
          <p:cNvPr id="52" name="Freeform 3">
            <a:extLst>
              <a:ext uri="{FF2B5EF4-FFF2-40B4-BE49-F238E27FC236}">
                <a16:creationId xmlns:a16="http://schemas.microsoft.com/office/drawing/2014/main" id="{7FBCFEA3-6F29-1BB9-DFE2-BF388D86A53C}"/>
              </a:ext>
            </a:extLst>
          </p:cNvPr>
          <p:cNvSpPr/>
          <p:nvPr userDrawn="1"/>
        </p:nvSpPr>
        <p:spPr>
          <a:xfrm>
            <a:off x="983432" y="5192175"/>
            <a:ext cx="2231141" cy="1574902"/>
          </a:xfrm>
          <a:custGeom>
            <a:avLst/>
            <a:gdLst/>
            <a:ahLst/>
            <a:cxnLst/>
            <a:rect l="l" t="t" r="r" b="b"/>
            <a:pathLst>
              <a:path w="1500474" h="1059143">
                <a:moveTo>
                  <a:pt x="1376013" y="1059142"/>
                </a:moveTo>
                <a:lnTo>
                  <a:pt x="124460" y="1059142"/>
                </a:lnTo>
                <a:cubicBezTo>
                  <a:pt x="55880" y="1059142"/>
                  <a:pt x="0" y="1003262"/>
                  <a:pt x="0" y="93468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376014" y="0"/>
                </a:lnTo>
                <a:cubicBezTo>
                  <a:pt x="1444594" y="0"/>
                  <a:pt x="1500474" y="55880"/>
                  <a:pt x="1500474" y="124460"/>
                </a:cubicBezTo>
                <a:lnTo>
                  <a:pt x="1500474" y="934682"/>
                </a:lnTo>
                <a:cubicBezTo>
                  <a:pt x="1500474" y="1003262"/>
                  <a:pt x="1444594" y="1059143"/>
                  <a:pt x="1376014" y="1059143"/>
                </a:cubicBezTo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53" name="Freeform 16">
            <a:extLst>
              <a:ext uri="{FF2B5EF4-FFF2-40B4-BE49-F238E27FC236}">
                <a16:creationId xmlns:a16="http://schemas.microsoft.com/office/drawing/2014/main" id="{38E006B7-F825-38B3-4972-15E2FAC53734}"/>
              </a:ext>
            </a:extLst>
          </p:cNvPr>
          <p:cNvSpPr/>
          <p:nvPr userDrawn="1"/>
        </p:nvSpPr>
        <p:spPr>
          <a:xfrm>
            <a:off x="1305710" y="3779874"/>
            <a:ext cx="1586585" cy="1586585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3670" y="0"/>
                  <a:pt x="0" y="1424940"/>
                  <a:pt x="0" y="3175000"/>
                </a:cubicBezTo>
                <a:cubicBezTo>
                  <a:pt x="0" y="4925060"/>
                  <a:pt x="1423670" y="6350000"/>
                  <a:pt x="3175000" y="6350000"/>
                </a:cubicBezTo>
                <a:cubicBezTo>
                  <a:pt x="4925060" y="6350000"/>
                  <a:pt x="6350000" y="4926330"/>
                  <a:pt x="6350000" y="3175000"/>
                </a:cubicBezTo>
                <a:cubicBezTo>
                  <a:pt x="6350000" y="1424940"/>
                  <a:pt x="4926330" y="0"/>
                  <a:pt x="3175000" y="0"/>
                </a:cubicBezTo>
                <a:close/>
                <a:moveTo>
                  <a:pt x="3175000" y="5833110"/>
                </a:moveTo>
                <a:cubicBezTo>
                  <a:pt x="1709420" y="5833110"/>
                  <a:pt x="516890" y="4640580"/>
                  <a:pt x="516890" y="3175000"/>
                </a:cubicBezTo>
                <a:cubicBezTo>
                  <a:pt x="516890" y="1709420"/>
                  <a:pt x="1709420" y="516890"/>
                  <a:pt x="3175000" y="516890"/>
                </a:cubicBezTo>
                <a:cubicBezTo>
                  <a:pt x="4640580" y="516890"/>
                  <a:pt x="5833110" y="1709420"/>
                  <a:pt x="5833110" y="3175000"/>
                </a:cubicBezTo>
                <a:cubicBezTo>
                  <a:pt x="5833110" y="4640580"/>
                  <a:pt x="4640580" y="5833110"/>
                  <a:pt x="3175000" y="5833110"/>
                </a:cubicBezTo>
                <a:close/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54" name="Text Placeholder 37">
            <a:extLst>
              <a:ext uri="{FF2B5EF4-FFF2-40B4-BE49-F238E27FC236}">
                <a16:creationId xmlns:a16="http://schemas.microsoft.com/office/drawing/2014/main" id="{542D5649-0C79-E473-8B8D-ED8F9BC7219C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1120031" y="5386287"/>
            <a:ext cx="1957941" cy="366646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>
                <a:solidFill>
                  <a:srgbClr val="E99E16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55" name="Picture Placeholder 42">
            <a:extLst>
              <a:ext uri="{FF2B5EF4-FFF2-40B4-BE49-F238E27FC236}">
                <a16:creationId xmlns:a16="http://schemas.microsoft.com/office/drawing/2014/main" id="{11072B17-6451-A116-6B44-D931DFE55242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1458054" y="3932218"/>
            <a:ext cx="1281896" cy="1281896"/>
          </a:xfrm>
          <a:prstGeom prst="ellipse">
            <a:avLst/>
          </a:prstGeom>
        </p:spPr>
        <p:txBody>
          <a:bodyPr/>
          <a:lstStyle/>
          <a:p>
            <a:endParaRPr lang="bg-BG" dirty="0"/>
          </a:p>
        </p:txBody>
      </p:sp>
      <p:sp>
        <p:nvSpPr>
          <p:cNvPr id="56" name="Text Placeholder 45">
            <a:extLst>
              <a:ext uri="{FF2B5EF4-FFF2-40B4-BE49-F238E27FC236}">
                <a16:creationId xmlns:a16="http://schemas.microsoft.com/office/drawing/2014/main" id="{77BA021E-BEDA-7A0C-BF63-B44523EF933E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1097169" y="5796303"/>
            <a:ext cx="2003664" cy="3666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E70E6834-8357-1804-C26F-0591AB3B113E}"/>
              </a:ext>
            </a:extLst>
          </p:cNvPr>
          <p:cNvSpPr/>
          <p:nvPr userDrawn="1"/>
        </p:nvSpPr>
        <p:spPr>
          <a:xfrm>
            <a:off x="3314747" y="5192175"/>
            <a:ext cx="2231141" cy="1574902"/>
          </a:xfrm>
          <a:custGeom>
            <a:avLst/>
            <a:gdLst/>
            <a:ahLst/>
            <a:cxnLst/>
            <a:rect l="l" t="t" r="r" b="b"/>
            <a:pathLst>
              <a:path w="1500474" h="1059143">
                <a:moveTo>
                  <a:pt x="1376013" y="1059142"/>
                </a:moveTo>
                <a:lnTo>
                  <a:pt x="124460" y="1059142"/>
                </a:lnTo>
                <a:cubicBezTo>
                  <a:pt x="55880" y="1059142"/>
                  <a:pt x="0" y="1003262"/>
                  <a:pt x="0" y="93468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376014" y="0"/>
                </a:lnTo>
                <a:cubicBezTo>
                  <a:pt x="1444594" y="0"/>
                  <a:pt x="1500474" y="55880"/>
                  <a:pt x="1500474" y="124460"/>
                </a:cubicBezTo>
                <a:lnTo>
                  <a:pt x="1500474" y="934682"/>
                </a:lnTo>
                <a:cubicBezTo>
                  <a:pt x="1500474" y="1003262"/>
                  <a:pt x="1444594" y="1059143"/>
                  <a:pt x="1376014" y="1059143"/>
                </a:cubicBezTo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8" name="Freeform 16">
            <a:extLst>
              <a:ext uri="{FF2B5EF4-FFF2-40B4-BE49-F238E27FC236}">
                <a16:creationId xmlns:a16="http://schemas.microsoft.com/office/drawing/2014/main" id="{90FFB7F6-A24E-3BB6-13A6-1F4DAC35E15B}"/>
              </a:ext>
            </a:extLst>
          </p:cNvPr>
          <p:cNvSpPr/>
          <p:nvPr userDrawn="1"/>
        </p:nvSpPr>
        <p:spPr>
          <a:xfrm>
            <a:off x="3637025" y="3779874"/>
            <a:ext cx="1586585" cy="1586585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3670" y="0"/>
                  <a:pt x="0" y="1424940"/>
                  <a:pt x="0" y="3175000"/>
                </a:cubicBezTo>
                <a:cubicBezTo>
                  <a:pt x="0" y="4925060"/>
                  <a:pt x="1423670" y="6350000"/>
                  <a:pt x="3175000" y="6350000"/>
                </a:cubicBezTo>
                <a:cubicBezTo>
                  <a:pt x="4925060" y="6350000"/>
                  <a:pt x="6350000" y="4926330"/>
                  <a:pt x="6350000" y="3175000"/>
                </a:cubicBezTo>
                <a:cubicBezTo>
                  <a:pt x="6350000" y="1424940"/>
                  <a:pt x="4926330" y="0"/>
                  <a:pt x="3175000" y="0"/>
                </a:cubicBezTo>
                <a:close/>
                <a:moveTo>
                  <a:pt x="3175000" y="5833110"/>
                </a:moveTo>
                <a:cubicBezTo>
                  <a:pt x="1709420" y="5833110"/>
                  <a:pt x="516890" y="4640580"/>
                  <a:pt x="516890" y="3175000"/>
                </a:cubicBezTo>
                <a:cubicBezTo>
                  <a:pt x="516890" y="1709420"/>
                  <a:pt x="1709420" y="516890"/>
                  <a:pt x="3175000" y="516890"/>
                </a:cubicBezTo>
                <a:cubicBezTo>
                  <a:pt x="4640580" y="516890"/>
                  <a:pt x="5833110" y="1709420"/>
                  <a:pt x="5833110" y="3175000"/>
                </a:cubicBezTo>
                <a:cubicBezTo>
                  <a:pt x="5833110" y="4640580"/>
                  <a:pt x="4640580" y="5833110"/>
                  <a:pt x="3175000" y="5833110"/>
                </a:cubicBezTo>
                <a:close/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9" name="Text Placeholder 37">
            <a:extLst>
              <a:ext uri="{FF2B5EF4-FFF2-40B4-BE49-F238E27FC236}">
                <a16:creationId xmlns:a16="http://schemas.microsoft.com/office/drawing/2014/main" id="{01867B58-EE79-3DC7-073E-AD4501B8C5E5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3451346" y="5386287"/>
            <a:ext cx="1957941" cy="366646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>
                <a:solidFill>
                  <a:srgbClr val="E99E16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10" name="Picture Placeholder 42">
            <a:extLst>
              <a:ext uri="{FF2B5EF4-FFF2-40B4-BE49-F238E27FC236}">
                <a16:creationId xmlns:a16="http://schemas.microsoft.com/office/drawing/2014/main" id="{088CEEAF-DE29-81DB-5C6C-86B021A58938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3789369" y="3932218"/>
            <a:ext cx="1281896" cy="1281896"/>
          </a:xfrm>
          <a:prstGeom prst="ellipse">
            <a:avLst/>
          </a:prstGeom>
        </p:spPr>
        <p:txBody>
          <a:bodyPr/>
          <a:lstStyle/>
          <a:p>
            <a:endParaRPr lang="bg-BG" dirty="0"/>
          </a:p>
        </p:txBody>
      </p:sp>
      <p:sp>
        <p:nvSpPr>
          <p:cNvPr id="11" name="Text Placeholder 45">
            <a:extLst>
              <a:ext uri="{FF2B5EF4-FFF2-40B4-BE49-F238E27FC236}">
                <a16:creationId xmlns:a16="http://schemas.microsoft.com/office/drawing/2014/main" id="{63CD6193-01FE-27C0-A68D-11D87FB4BED4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3428484" y="5796303"/>
            <a:ext cx="2003664" cy="3666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12" name="Freeform 3">
            <a:extLst>
              <a:ext uri="{FF2B5EF4-FFF2-40B4-BE49-F238E27FC236}">
                <a16:creationId xmlns:a16="http://schemas.microsoft.com/office/drawing/2014/main" id="{8A06E4E1-3587-37F6-5BE2-C986F3E32E5B}"/>
              </a:ext>
            </a:extLst>
          </p:cNvPr>
          <p:cNvSpPr/>
          <p:nvPr userDrawn="1"/>
        </p:nvSpPr>
        <p:spPr>
          <a:xfrm>
            <a:off x="5645416" y="5192175"/>
            <a:ext cx="2231141" cy="1574902"/>
          </a:xfrm>
          <a:custGeom>
            <a:avLst/>
            <a:gdLst/>
            <a:ahLst/>
            <a:cxnLst/>
            <a:rect l="l" t="t" r="r" b="b"/>
            <a:pathLst>
              <a:path w="1500474" h="1059143">
                <a:moveTo>
                  <a:pt x="1376013" y="1059142"/>
                </a:moveTo>
                <a:lnTo>
                  <a:pt x="124460" y="1059142"/>
                </a:lnTo>
                <a:cubicBezTo>
                  <a:pt x="55880" y="1059142"/>
                  <a:pt x="0" y="1003262"/>
                  <a:pt x="0" y="93468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376014" y="0"/>
                </a:lnTo>
                <a:cubicBezTo>
                  <a:pt x="1444594" y="0"/>
                  <a:pt x="1500474" y="55880"/>
                  <a:pt x="1500474" y="124460"/>
                </a:cubicBezTo>
                <a:lnTo>
                  <a:pt x="1500474" y="934682"/>
                </a:lnTo>
                <a:cubicBezTo>
                  <a:pt x="1500474" y="1003262"/>
                  <a:pt x="1444594" y="1059143"/>
                  <a:pt x="1376014" y="1059143"/>
                </a:cubicBezTo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094FAA37-557E-42BF-FDAF-F13D9004D530}"/>
              </a:ext>
            </a:extLst>
          </p:cNvPr>
          <p:cNvSpPr/>
          <p:nvPr userDrawn="1"/>
        </p:nvSpPr>
        <p:spPr>
          <a:xfrm>
            <a:off x="5967694" y="3779874"/>
            <a:ext cx="1586585" cy="1586585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3670" y="0"/>
                  <a:pt x="0" y="1424940"/>
                  <a:pt x="0" y="3175000"/>
                </a:cubicBezTo>
                <a:cubicBezTo>
                  <a:pt x="0" y="4925060"/>
                  <a:pt x="1423670" y="6350000"/>
                  <a:pt x="3175000" y="6350000"/>
                </a:cubicBezTo>
                <a:cubicBezTo>
                  <a:pt x="4925060" y="6350000"/>
                  <a:pt x="6350000" y="4926330"/>
                  <a:pt x="6350000" y="3175000"/>
                </a:cubicBezTo>
                <a:cubicBezTo>
                  <a:pt x="6350000" y="1424940"/>
                  <a:pt x="4926330" y="0"/>
                  <a:pt x="3175000" y="0"/>
                </a:cubicBezTo>
                <a:close/>
                <a:moveTo>
                  <a:pt x="3175000" y="5833110"/>
                </a:moveTo>
                <a:cubicBezTo>
                  <a:pt x="1709420" y="5833110"/>
                  <a:pt x="516890" y="4640580"/>
                  <a:pt x="516890" y="3175000"/>
                </a:cubicBezTo>
                <a:cubicBezTo>
                  <a:pt x="516890" y="1709420"/>
                  <a:pt x="1709420" y="516890"/>
                  <a:pt x="3175000" y="516890"/>
                </a:cubicBezTo>
                <a:cubicBezTo>
                  <a:pt x="4640580" y="516890"/>
                  <a:pt x="5833110" y="1709420"/>
                  <a:pt x="5833110" y="3175000"/>
                </a:cubicBezTo>
                <a:cubicBezTo>
                  <a:pt x="5833110" y="4640580"/>
                  <a:pt x="4640580" y="5833110"/>
                  <a:pt x="3175000" y="5833110"/>
                </a:cubicBezTo>
                <a:close/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4" name="Text Placeholder 37">
            <a:extLst>
              <a:ext uri="{FF2B5EF4-FFF2-40B4-BE49-F238E27FC236}">
                <a16:creationId xmlns:a16="http://schemas.microsoft.com/office/drawing/2014/main" id="{0138AB32-C2CF-0A33-227D-209D6C459599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5782015" y="5386287"/>
            <a:ext cx="1957941" cy="366646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>
                <a:solidFill>
                  <a:srgbClr val="E99E16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15" name="Picture Placeholder 42">
            <a:extLst>
              <a:ext uri="{FF2B5EF4-FFF2-40B4-BE49-F238E27FC236}">
                <a16:creationId xmlns:a16="http://schemas.microsoft.com/office/drawing/2014/main" id="{F4CDF538-2511-AA3D-6574-E8FDB9C0428D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6120038" y="3932218"/>
            <a:ext cx="1281896" cy="1281896"/>
          </a:xfrm>
          <a:prstGeom prst="ellipse">
            <a:avLst/>
          </a:prstGeom>
        </p:spPr>
        <p:txBody>
          <a:bodyPr/>
          <a:lstStyle/>
          <a:p>
            <a:endParaRPr lang="bg-BG" dirty="0"/>
          </a:p>
        </p:txBody>
      </p:sp>
      <p:sp>
        <p:nvSpPr>
          <p:cNvPr id="16" name="Text Placeholder 45">
            <a:extLst>
              <a:ext uri="{FF2B5EF4-FFF2-40B4-BE49-F238E27FC236}">
                <a16:creationId xmlns:a16="http://schemas.microsoft.com/office/drawing/2014/main" id="{F21B387E-6A7F-C687-72E2-60339EF08C5C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5759153" y="5796303"/>
            <a:ext cx="2003664" cy="3666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17" name="Freeform 3">
            <a:extLst>
              <a:ext uri="{FF2B5EF4-FFF2-40B4-BE49-F238E27FC236}">
                <a16:creationId xmlns:a16="http://schemas.microsoft.com/office/drawing/2014/main" id="{34C6A5D8-E987-F409-DE8A-A80FE349F75B}"/>
              </a:ext>
            </a:extLst>
          </p:cNvPr>
          <p:cNvSpPr/>
          <p:nvPr userDrawn="1"/>
        </p:nvSpPr>
        <p:spPr>
          <a:xfrm>
            <a:off x="7976731" y="5192175"/>
            <a:ext cx="2231141" cy="1574902"/>
          </a:xfrm>
          <a:custGeom>
            <a:avLst/>
            <a:gdLst/>
            <a:ahLst/>
            <a:cxnLst/>
            <a:rect l="l" t="t" r="r" b="b"/>
            <a:pathLst>
              <a:path w="1500474" h="1059143">
                <a:moveTo>
                  <a:pt x="1376013" y="1059142"/>
                </a:moveTo>
                <a:lnTo>
                  <a:pt x="124460" y="1059142"/>
                </a:lnTo>
                <a:cubicBezTo>
                  <a:pt x="55880" y="1059142"/>
                  <a:pt x="0" y="1003262"/>
                  <a:pt x="0" y="93468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376014" y="0"/>
                </a:lnTo>
                <a:cubicBezTo>
                  <a:pt x="1444594" y="0"/>
                  <a:pt x="1500474" y="55880"/>
                  <a:pt x="1500474" y="124460"/>
                </a:cubicBezTo>
                <a:lnTo>
                  <a:pt x="1500474" y="934682"/>
                </a:lnTo>
                <a:cubicBezTo>
                  <a:pt x="1500474" y="1003262"/>
                  <a:pt x="1444594" y="1059143"/>
                  <a:pt x="1376014" y="1059143"/>
                </a:cubicBezTo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8" name="Freeform 16">
            <a:extLst>
              <a:ext uri="{FF2B5EF4-FFF2-40B4-BE49-F238E27FC236}">
                <a16:creationId xmlns:a16="http://schemas.microsoft.com/office/drawing/2014/main" id="{D93581A8-00EC-05BD-29E6-9677D93184C6}"/>
              </a:ext>
            </a:extLst>
          </p:cNvPr>
          <p:cNvSpPr/>
          <p:nvPr userDrawn="1"/>
        </p:nvSpPr>
        <p:spPr>
          <a:xfrm>
            <a:off x="8299009" y="3779874"/>
            <a:ext cx="1586585" cy="1586585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3670" y="0"/>
                  <a:pt x="0" y="1424940"/>
                  <a:pt x="0" y="3175000"/>
                </a:cubicBezTo>
                <a:cubicBezTo>
                  <a:pt x="0" y="4925060"/>
                  <a:pt x="1423670" y="6350000"/>
                  <a:pt x="3175000" y="6350000"/>
                </a:cubicBezTo>
                <a:cubicBezTo>
                  <a:pt x="4925060" y="6350000"/>
                  <a:pt x="6350000" y="4926330"/>
                  <a:pt x="6350000" y="3175000"/>
                </a:cubicBezTo>
                <a:cubicBezTo>
                  <a:pt x="6350000" y="1424940"/>
                  <a:pt x="4926330" y="0"/>
                  <a:pt x="3175000" y="0"/>
                </a:cubicBezTo>
                <a:close/>
                <a:moveTo>
                  <a:pt x="3175000" y="5833110"/>
                </a:moveTo>
                <a:cubicBezTo>
                  <a:pt x="1709420" y="5833110"/>
                  <a:pt x="516890" y="4640580"/>
                  <a:pt x="516890" y="3175000"/>
                </a:cubicBezTo>
                <a:cubicBezTo>
                  <a:pt x="516890" y="1709420"/>
                  <a:pt x="1709420" y="516890"/>
                  <a:pt x="3175000" y="516890"/>
                </a:cubicBezTo>
                <a:cubicBezTo>
                  <a:pt x="4640580" y="516890"/>
                  <a:pt x="5833110" y="1709420"/>
                  <a:pt x="5833110" y="3175000"/>
                </a:cubicBezTo>
                <a:cubicBezTo>
                  <a:pt x="5833110" y="4640580"/>
                  <a:pt x="4640580" y="5833110"/>
                  <a:pt x="3175000" y="5833110"/>
                </a:cubicBezTo>
                <a:close/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9" name="Text Placeholder 37">
            <a:extLst>
              <a:ext uri="{FF2B5EF4-FFF2-40B4-BE49-F238E27FC236}">
                <a16:creationId xmlns:a16="http://schemas.microsoft.com/office/drawing/2014/main" id="{1DDDA90B-E3AF-BC85-3FE1-52F1401C8F1D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8113330" y="5386287"/>
            <a:ext cx="1957941" cy="366646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>
                <a:solidFill>
                  <a:srgbClr val="E99E16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20" name="Picture Placeholder 42">
            <a:extLst>
              <a:ext uri="{FF2B5EF4-FFF2-40B4-BE49-F238E27FC236}">
                <a16:creationId xmlns:a16="http://schemas.microsoft.com/office/drawing/2014/main" id="{4B420A0B-8B6D-1E31-C70B-541516455FFC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8451353" y="3932218"/>
            <a:ext cx="1281896" cy="1281896"/>
          </a:xfrm>
          <a:prstGeom prst="ellipse">
            <a:avLst/>
          </a:prstGeom>
        </p:spPr>
        <p:txBody>
          <a:bodyPr/>
          <a:lstStyle/>
          <a:p>
            <a:endParaRPr lang="bg-BG" dirty="0"/>
          </a:p>
        </p:txBody>
      </p:sp>
      <p:sp>
        <p:nvSpPr>
          <p:cNvPr id="21" name="Text Placeholder 45">
            <a:extLst>
              <a:ext uri="{FF2B5EF4-FFF2-40B4-BE49-F238E27FC236}">
                <a16:creationId xmlns:a16="http://schemas.microsoft.com/office/drawing/2014/main" id="{7335CA03-4F31-5186-5A6D-621D0CB4B91D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8090468" y="5796303"/>
            <a:ext cx="2003664" cy="3666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23" name="Freeform 3">
            <a:extLst>
              <a:ext uri="{FF2B5EF4-FFF2-40B4-BE49-F238E27FC236}">
                <a16:creationId xmlns:a16="http://schemas.microsoft.com/office/drawing/2014/main" id="{3A9BF25F-882B-3A84-E51F-224300247C8C}"/>
              </a:ext>
            </a:extLst>
          </p:cNvPr>
          <p:cNvSpPr/>
          <p:nvPr userDrawn="1"/>
        </p:nvSpPr>
        <p:spPr>
          <a:xfrm>
            <a:off x="263352" y="2132856"/>
            <a:ext cx="2231141" cy="1574902"/>
          </a:xfrm>
          <a:custGeom>
            <a:avLst/>
            <a:gdLst/>
            <a:ahLst/>
            <a:cxnLst/>
            <a:rect l="l" t="t" r="r" b="b"/>
            <a:pathLst>
              <a:path w="1500474" h="1059143">
                <a:moveTo>
                  <a:pt x="1376013" y="1059142"/>
                </a:moveTo>
                <a:lnTo>
                  <a:pt x="124460" y="1059142"/>
                </a:lnTo>
                <a:cubicBezTo>
                  <a:pt x="55880" y="1059142"/>
                  <a:pt x="0" y="1003262"/>
                  <a:pt x="0" y="93468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376014" y="0"/>
                </a:lnTo>
                <a:cubicBezTo>
                  <a:pt x="1444594" y="0"/>
                  <a:pt x="1500474" y="55880"/>
                  <a:pt x="1500474" y="124460"/>
                </a:cubicBezTo>
                <a:lnTo>
                  <a:pt x="1500474" y="934682"/>
                </a:lnTo>
                <a:cubicBezTo>
                  <a:pt x="1500474" y="1003262"/>
                  <a:pt x="1444594" y="1059143"/>
                  <a:pt x="1376014" y="1059143"/>
                </a:cubicBezTo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24" name="Freeform 16">
            <a:extLst>
              <a:ext uri="{FF2B5EF4-FFF2-40B4-BE49-F238E27FC236}">
                <a16:creationId xmlns:a16="http://schemas.microsoft.com/office/drawing/2014/main" id="{17B796DA-B60B-4D44-288C-D4B0D07B8859}"/>
              </a:ext>
            </a:extLst>
          </p:cNvPr>
          <p:cNvSpPr/>
          <p:nvPr userDrawn="1"/>
        </p:nvSpPr>
        <p:spPr>
          <a:xfrm>
            <a:off x="585630" y="720555"/>
            <a:ext cx="1586585" cy="1586585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3670" y="0"/>
                  <a:pt x="0" y="1424940"/>
                  <a:pt x="0" y="3175000"/>
                </a:cubicBezTo>
                <a:cubicBezTo>
                  <a:pt x="0" y="4925060"/>
                  <a:pt x="1423670" y="6350000"/>
                  <a:pt x="3175000" y="6350000"/>
                </a:cubicBezTo>
                <a:cubicBezTo>
                  <a:pt x="4925060" y="6350000"/>
                  <a:pt x="6350000" y="4926330"/>
                  <a:pt x="6350000" y="3175000"/>
                </a:cubicBezTo>
                <a:cubicBezTo>
                  <a:pt x="6350000" y="1424940"/>
                  <a:pt x="4926330" y="0"/>
                  <a:pt x="3175000" y="0"/>
                </a:cubicBezTo>
                <a:close/>
                <a:moveTo>
                  <a:pt x="3175000" y="5833110"/>
                </a:moveTo>
                <a:cubicBezTo>
                  <a:pt x="1709420" y="5833110"/>
                  <a:pt x="516890" y="4640580"/>
                  <a:pt x="516890" y="3175000"/>
                </a:cubicBezTo>
                <a:cubicBezTo>
                  <a:pt x="516890" y="1709420"/>
                  <a:pt x="1709420" y="516890"/>
                  <a:pt x="3175000" y="516890"/>
                </a:cubicBezTo>
                <a:cubicBezTo>
                  <a:pt x="4640580" y="516890"/>
                  <a:pt x="5833110" y="1709420"/>
                  <a:pt x="5833110" y="3175000"/>
                </a:cubicBezTo>
                <a:cubicBezTo>
                  <a:pt x="5833110" y="4640580"/>
                  <a:pt x="4640580" y="5833110"/>
                  <a:pt x="3175000" y="5833110"/>
                </a:cubicBezTo>
                <a:close/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26" name="Text Placeholder 37">
            <a:extLst>
              <a:ext uri="{FF2B5EF4-FFF2-40B4-BE49-F238E27FC236}">
                <a16:creationId xmlns:a16="http://schemas.microsoft.com/office/drawing/2014/main" id="{9F3DFC3E-178A-C4DF-BB25-5A5B60AD4D59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399951" y="2326968"/>
            <a:ext cx="1957941" cy="366646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>
                <a:solidFill>
                  <a:srgbClr val="E99E16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40" name="Picture Placeholder 42">
            <a:extLst>
              <a:ext uri="{FF2B5EF4-FFF2-40B4-BE49-F238E27FC236}">
                <a16:creationId xmlns:a16="http://schemas.microsoft.com/office/drawing/2014/main" id="{6FFA4BB4-0F29-35FF-1106-7F487C07E9FD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737974" y="872899"/>
            <a:ext cx="1281896" cy="1281896"/>
          </a:xfrm>
          <a:prstGeom prst="ellipse">
            <a:avLst/>
          </a:prstGeom>
        </p:spPr>
        <p:txBody>
          <a:bodyPr/>
          <a:lstStyle/>
          <a:p>
            <a:endParaRPr lang="bg-BG" dirty="0"/>
          </a:p>
        </p:txBody>
      </p:sp>
      <p:sp>
        <p:nvSpPr>
          <p:cNvPr id="82" name="Text Placeholder 45">
            <a:extLst>
              <a:ext uri="{FF2B5EF4-FFF2-40B4-BE49-F238E27FC236}">
                <a16:creationId xmlns:a16="http://schemas.microsoft.com/office/drawing/2014/main" id="{587DC4AB-F459-A5B3-4134-231FAEE00FE3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377089" y="2736984"/>
            <a:ext cx="2003664" cy="3666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83" name="Freeform 3">
            <a:extLst>
              <a:ext uri="{FF2B5EF4-FFF2-40B4-BE49-F238E27FC236}">
                <a16:creationId xmlns:a16="http://schemas.microsoft.com/office/drawing/2014/main" id="{4128DD4C-823D-698C-26BF-7DAE614389E2}"/>
              </a:ext>
            </a:extLst>
          </p:cNvPr>
          <p:cNvSpPr/>
          <p:nvPr userDrawn="1"/>
        </p:nvSpPr>
        <p:spPr>
          <a:xfrm>
            <a:off x="2594667" y="2132856"/>
            <a:ext cx="2231141" cy="1574902"/>
          </a:xfrm>
          <a:custGeom>
            <a:avLst/>
            <a:gdLst/>
            <a:ahLst/>
            <a:cxnLst/>
            <a:rect l="l" t="t" r="r" b="b"/>
            <a:pathLst>
              <a:path w="1500474" h="1059143">
                <a:moveTo>
                  <a:pt x="1376013" y="1059142"/>
                </a:moveTo>
                <a:lnTo>
                  <a:pt x="124460" y="1059142"/>
                </a:lnTo>
                <a:cubicBezTo>
                  <a:pt x="55880" y="1059142"/>
                  <a:pt x="0" y="1003262"/>
                  <a:pt x="0" y="93468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376014" y="0"/>
                </a:lnTo>
                <a:cubicBezTo>
                  <a:pt x="1444594" y="0"/>
                  <a:pt x="1500474" y="55880"/>
                  <a:pt x="1500474" y="124460"/>
                </a:cubicBezTo>
                <a:lnTo>
                  <a:pt x="1500474" y="934682"/>
                </a:lnTo>
                <a:cubicBezTo>
                  <a:pt x="1500474" y="1003262"/>
                  <a:pt x="1444594" y="1059143"/>
                  <a:pt x="1376014" y="1059143"/>
                </a:cubicBezTo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84" name="Freeform 16">
            <a:extLst>
              <a:ext uri="{FF2B5EF4-FFF2-40B4-BE49-F238E27FC236}">
                <a16:creationId xmlns:a16="http://schemas.microsoft.com/office/drawing/2014/main" id="{3797E47C-10E0-2333-4EBF-99B3C06DF1B7}"/>
              </a:ext>
            </a:extLst>
          </p:cNvPr>
          <p:cNvSpPr/>
          <p:nvPr userDrawn="1"/>
        </p:nvSpPr>
        <p:spPr>
          <a:xfrm>
            <a:off x="2916945" y="720555"/>
            <a:ext cx="1586585" cy="1586585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3670" y="0"/>
                  <a:pt x="0" y="1424940"/>
                  <a:pt x="0" y="3175000"/>
                </a:cubicBezTo>
                <a:cubicBezTo>
                  <a:pt x="0" y="4925060"/>
                  <a:pt x="1423670" y="6350000"/>
                  <a:pt x="3175000" y="6350000"/>
                </a:cubicBezTo>
                <a:cubicBezTo>
                  <a:pt x="4925060" y="6350000"/>
                  <a:pt x="6350000" y="4926330"/>
                  <a:pt x="6350000" y="3175000"/>
                </a:cubicBezTo>
                <a:cubicBezTo>
                  <a:pt x="6350000" y="1424940"/>
                  <a:pt x="4926330" y="0"/>
                  <a:pt x="3175000" y="0"/>
                </a:cubicBezTo>
                <a:close/>
                <a:moveTo>
                  <a:pt x="3175000" y="5833110"/>
                </a:moveTo>
                <a:cubicBezTo>
                  <a:pt x="1709420" y="5833110"/>
                  <a:pt x="516890" y="4640580"/>
                  <a:pt x="516890" y="3175000"/>
                </a:cubicBezTo>
                <a:cubicBezTo>
                  <a:pt x="516890" y="1709420"/>
                  <a:pt x="1709420" y="516890"/>
                  <a:pt x="3175000" y="516890"/>
                </a:cubicBezTo>
                <a:cubicBezTo>
                  <a:pt x="4640580" y="516890"/>
                  <a:pt x="5833110" y="1709420"/>
                  <a:pt x="5833110" y="3175000"/>
                </a:cubicBezTo>
                <a:cubicBezTo>
                  <a:pt x="5833110" y="4640580"/>
                  <a:pt x="4640580" y="5833110"/>
                  <a:pt x="3175000" y="5833110"/>
                </a:cubicBezTo>
                <a:close/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85" name="Text Placeholder 37">
            <a:extLst>
              <a:ext uri="{FF2B5EF4-FFF2-40B4-BE49-F238E27FC236}">
                <a16:creationId xmlns:a16="http://schemas.microsoft.com/office/drawing/2014/main" id="{DCF4F05C-6439-8800-7E64-BFA0045D504A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2731266" y="2326968"/>
            <a:ext cx="1957941" cy="366646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>
                <a:solidFill>
                  <a:srgbClr val="E99E16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86" name="Picture Placeholder 42">
            <a:extLst>
              <a:ext uri="{FF2B5EF4-FFF2-40B4-BE49-F238E27FC236}">
                <a16:creationId xmlns:a16="http://schemas.microsoft.com/office/drawing/2014/main" id="{8B09ECBD-0F1F-4CFB-0C80-5E58CCA8D5CA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3069289" y="872899"/>
            <a:ext cx="1281896" cy="1281896"/>
          </a:xfrm>
          <a:prstGeom prst="ellipse">
            <a:avLst/>
          </a:prstGeom>
        </p:spPr>
        <p:txBody>
          <a:bodyPr/>
          <a:lstStyle/>
          <a:p>
            <a:endParaRPr lang="bg-BG" dirty="0"/>
          </a:p>
        </p:txBody>
      </p:sp>
      <p:sp>
        <p:nvSpPr>
          <p:cNvPr id="87" name="Text Placeholder 45">
            <a:extLst>
              <a:ext uri="{FF2B5EF4-FFF2-40B4-BE49-F238E27FC236}">
                <a16:creationId xmlns:a16="http://schemas.microsoft.com/office/drawing/2014/main" id="{206985C5-E20D-7BC0-4F8D-67ED6907FCAB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2708404" y="2736984"/>
            <a:ext cx="2003664" cy="3666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88" name="Freeform 3">
            <a:extLst>
              <a:ext uri="{FF2B5EF4-FFF2-40B4-BE49-F238E27FC236}">
                <a16:creationId xmlns:a16="http://schemas.microsoft.com/office/drawing/2014/main" id="{225F5C82-FD80-D938-4D9E-69839072AF58}"/>
              </a:ext>
            </a:extLst>
          </p:cNvPr>
          <p:cNvSpPr/>
          <p:nvPr userDrawn="1"/>
        </p:nvSpPr>
        <p:spPr>
          <a:xfrm>
            <a:off x="4925336" y="2132856"/>
            <a:ext cx="2231141" cy="1574902"/>
          </a:xfrm>
          <a:custGeom>
            <a:avLst/>
            <a:gdLst/>
            <a:ahLst/>
            <a:cxnLst/>
            <a:rect l="l" t="t" r="r" b="b"/>
            <a:pathLst>
              <a:path w="1500474" h="1059143">
                <a:moveTo>
                  <a:pt x="1376013" y="1059142"/>
                </a:moveTo>
                <a:lnTo>
                  <a:pt x="124460" y="1059142"/>
                </a:lnTo>
                <a:cubicBezTo>
                  <a:pt x="55880" y="1059142"/>
                  <a:pt x="0" y="1003262"/>
                  <a:pt x="0" y="93468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376014" y="0"/>
                </a:lnTo>
                <a:cubicBezTo>
                  <a:pt x="1444594" y="0"/>
                  <a:pt x="1500474" y="55880"/>
                  <a:pt x="1500474" y="124460"/>
                </a:cubicBezTo>
                <a:lnTo>
                  <a:pt x="1500474" y="934682"/>
                </a:lnTo>
                <a:cubicBezTo>
                  <a:pt x="1500474" y="1003262"/>
                  <a:pt x="1444594" y="1059143"/>
                  <a:pt x="1376014" y="1059143"/>
                </a:cubicBezTo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89" name="Freeform 16">
            <a:extLst>
              <a:ext uri="{FF2B5EF4-FFF2-40B4-BE49-F238E27FC236}">
                <a16:creationId xmlns:a16="http://schemas.microsoft.com/office/drawing/2014/main" id="{45933160-5179-10D0-FB67-696EA6468A16}"/>
              </a:ext>
            </a:extLst>
          </p:cNvPr>
          <p:cNvSpPr/>
          <p:nvPr userDrawn="1"/>
        </p:nvSpPr>
        <p:spPr>
          <a:xfrm>
            <a:off x="5247614" y="720555"/>
            <a:ext cx="1586585" cy="1586585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3670" y="0"/>
                  <a:pt x="0" y="1424940"/>
                  <a:pt x="0" y="3175000"/>
                </a:cubicBezTo>
                <a:cubicBezTo>
                  <a:pt x="0" y="4925060"/>
                  <a:pt x="1423670" y="6350000"/>
                  <a:pt x="3175000" y="6350000"/>
                </a:cubicBezTo>
                <a:cubicBezTo>
                  <a:pt x="4925060" y="6350000"/>
                  <a:pt x="6350000" y="4926330"/>
                  <a:pt x="6350000" y="3175000"/>
                </a:cubicBezTo>
                <a:cubicBezTo>
                  <a:pt x="6350000" y="1424940"/>
                  <a:pt x="4926330" y="0"/>
                  <a:pt x="3175000" y="0"/>
                </a:cubicBezTo>
                <a:close/>
                <a:moveTo>
                  <a:pt x="3175000" y="5833110"/>
                </a:moveTo>
                <a:cubicBezTo>
                  <a:pt x="1709420" y="5833110"/>
                  <a:pt x="516890" y="4640580"/>
                  <a:pt x="516890" y="3175000"/>
                </a:cubicBezTo>
                <a:cubicBezTo>
                  <a:pt x="516890" y="1709420"/>
                  <a:pt x="1709420" y="516890"/>
                  <a:pt x="3175000" y="516890"/>
                </a:cubicBezTo>
                <a:cubicBezTo>
                  <a:pt x="4640580" y="516890"/>
                  <a:pt x="5833110" y="1709420"/>
                  <a:pt x="5833110" y="3175000"/>
                </a:cubicBezTo>
                <a:cubicBezTo>
                  <a:pt x="5833110" y="4640580"/>
                  <a:pt x="4640580" y="5833110"/>
                  <a:pt x="3175000" y="5833110"/>
                </a:cubicBezTo>
                <a:close/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90" name="Text Placeholder 37">
            <a:extLst>
              <a:ext uri="{FF2B5EF4-FFF2-40B4-BE49-F238E27FC236}">
                <a16:creationId xmlns:a16="http://schemas.microsoft.com/office/drawing/2014/main" id="{37594E9F-08A9-A942-1243-702B6942FC8F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5061935" y="2326968"/>
            <a:ext cx="1957941" cy="366646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>
                <a:solidFill>
                  <a:srgbClr val="E99E16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91" name="Picture Placeholder 42">
            <a:extLst>
              <a:ext uri="{FF2B5EF4-FFF2-40B4-BE49-F238E27FC236}">
                <a16:creationId xmlns:a16="http://schemas.microsoft.com/office/drawing/2014/main" id="{CB178087-EA8C-4F4C-CCD6-2A401853262D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5399958" y="872899"/>
            <a:ext cx="1281896" cy="1281896"/>
          </a:xfrm>
          <a:prstGeom prst="ellipse">
            <a:avLst/>
          </a:prstGeom>
        </p:spPr>
        <p:txBody>
          <a:bodyPr/>
          <a:lstStyle/>
          <a:p>
            <a:endParaRPr lang="bg-BG" dirty="0"/>
          </a:p>
        </p:txBody>
      </p:sp>
      <p:sp>
        <p:nvSpPr>
          <p:cNvPr id="92" name="Text Placeholder 45">
            <a:extLst>
              <a:ext uri="{FF2B5EF4-FFF2-40B4-BE49-F238E27FC236}">
                <a16:creationId xmlns:a16="http://schemas.microsoft.com/office/drawing/2014/main" id="{BA10ABB8-CB8A-7F87-AC9B-3EFA3D0B2E35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5039073" y="2736984"/>
            <a:ext cx="2003664" cy="3666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93" name="Freeform 3">
            <a:extLst>
              <a:ext uri="{FF2B5EF4-FFF2-40B4-BE49-F238E27FC236}">
                <a16:creationId xmlns:a16="http://schemas.microsoft.com/office/drawing/2014/main" id="{FD41F4DA-7BCF-0F89-5FFC-3187CD18FEDE}"/>
              </a:ext>
            </a:extLst>
          </p:cNvPr>
          <p:cNvSpPr/>
          <p:nvPr userDrawn="1"/>
        </p:nvSpPr>
        <p:spPr>
          <a:xfrm>
            <a:off x="7256651" y="2132856"/>
            <a:ext cx="2231141" cy="1574902"/>
          </a:xfrm>
          <a:custGeom>
            <a:avLst/>
            <a:gdLst/>
            <a:ahLst/>
            <a:cxnLst/>
            <a:rect l="l" t="t" r="r" b="b"/>
            <a:pathLst>
              <a:path w="1500474" h="1059143">
                <a:moveTo>
                  <a:pt x="1376013" y="1059142"/>
                </a:moveTo>
                <a:lnTo>
                  <a:pt x="124460" y="1059142"/>
                </a:lnTo>
                <a:cubicBezTo>
                  <a:pt x="55880" y="1059142"/>
                  <a:pt x="0" y="1003262"/>
                  <a:pt x="0" y="93468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376014" y="0"/>
                </a:lnTo>
                <a:cubicBezTo>
                  <a:pt x="1444594" y="0"/>
                  <a:pt x="1500474" y="55880"/>
                  <a:pt x="1500474" y="124460"/>
                </a:cubicBezTo>
                <a:lnTo>
                  <a:pt x="1500474" y="934682"/>
                </a:lnTo>
                <a:cubicBezTo>
                  <a:pt x="1500474" y="1003262"/>
                  <a:pt x="1444594" y="1059143"/>
                  <a:pt x="1376014" y="1059143"/>
                </a:cubicBezTo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94" name="Freeform 16">
            <a:extLst>
              <a:ext uri="{FF2B5EF4-FFF2-40B4-BE49-F238E27FC236}">
                <a16:creationId xmlns:a16="http://schemas.microsoft.com/office/drawing/2014/main" id="{BDB152E8-6C39-3425-2633-7D8E7ADC1C66}"/>
              </a:ext>
            </a:extLst>
          </p:cNvPr>
          <p:cNvSpPr/>
          <p:nvPr userDrawn="1"/>
        </p:nvSpPr>
        <p:spPr>
          <a:xfrm>
            <a:off x="7578929" y="720555"/>
            <a:ext cx="1586585" cy="1586585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3670" y="0"/>
                  <a:pt x="0" y="1424940"/>
                  <a:pt x="0" y="3175000"/>
                </a:cubicBezTo>
                <a:cubicBezTo>
                  <a:pt x="0" y="4925060"/>
                  <a:pt x="1423670" y="6350000"/>
                  <a:pt x="3175000" y="6350000"/>
                </a:cubicBezTo>
                <a:cubicBezTo>
                  <a:pt x="4925060" y="6350000"/>
                  <a:pt x="6350000" y="4926330"/>
                  <a:pt x="6350000" y="3175000"/>
                </a:cubicBezTo>
                <a:cubicBezTo>
                  <a:pt x="6350000" y="1424940"/>
                  <a:pt x="4926330" y="0"/>
                  <a:pt x="3175000" y="0"/>
                </a:cubicBezTo>
                <a:close/>
                <a:moveTo>
                  <a:pt x="3175000" y="5833110"/>
                </a:moveTo>
                <a:cubicBezTo>
                  <a:pt x="1709420" y="5833110"/>
                  <a:pt x="516890" y="4640580"/>
                  <a:pt x="516890" y="3175000"/>
                </a:cubicBezTo>
                <a:cubicBezTo>
                  <a:pt x="516890" y="1709420"/>
                  <a:pt x="1709420" y="516890"/>
                  <a:pt x="3175000" y="516890"/>
                </a:cubicBezTo>
                <a:cubicBezTo>
                  <a:pt x="4640580" y="516890"/>
                  <a:pt x="5833110" y="1709420"/>
                  <a:pt x="5833110" y="3175000"/>
                </a:cubicBezTo>
                <a:cubicBezTo>
                  <a:pt x="5833110" y="4640580"/>
                  <a:pt x="4640580" y="5833110"/>
                  <a:pt x="3175000" y="5833110"/>
                </a:cubicBezTo>
                <a:close/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95" name="Text Placeholder 37">
            <a:extLst>
              <a:ext uri="{FF2B5EF4-FFF2-40B4-BE49-F238E27FC236}">
                <a16:creationId xmlns:a16="http://schemas.microsoft.com/office/drawing/2014/main" id="{5A8474FC-99DA-DE70-BBC7-EA0BC0CF12B2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7393250" y="2326968"/>
            <a:ext cx="1957941" cy="366646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>
                <a:solidFill>
                  <a:srgbClr val="E99E16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96" name="Picture Placeholder 42">
            <a:extLst>
              <a:ext uri="{FF2B5EF4-FFF2-40B4-BE49-F238E27FC236}">
                <a16:creationId xmlns:a16="http://schemas.microsoft.com/office/drawing/2014/main" id="{89A953F3-8D74-688B-8F0E-D36B9D362FD9}"/>
              </a:ext>
            </a:extLst>
          </p:cNvPr>
          <p:cNvSpPr>
            <a:spLocks noGrp="1"/>
          </p:cNvSpPr>
          <p:nvPr>
            <p:ph type="pic" sz="quarter" idx="60"/>
          </p:nvPr>
        </p:nvSpPr>
        <p:spPr>
          <a:xfrm>
            <a:off x="7731273" y="872899"/>
            <a:ext cx="1281896" cy="1281896"/>
          </a:xfrm>
          <a:prstGeom prst="ellipse">
            <a:avLst/>
          </a:prstGeom>
        </p:spPr>
        <p:txBody>
          <a:bodyPr/>
          <a:lstStyle/>
          <a:p>
            <a:endParaRPr lang="bg-BG" dirty="0"/>
          </a:p>
        </p:txBody>
      </p:sp>
      <p:sp>
        <p:nvSpPr>
          <p:cNvPr id="97" name="Text Placeholder 45">
            <a:extLst>
              <a:ext uri="{FF2B5EF4-FFF2-40B4-BE49-F238E27FC236}">
                <a16:creationId xmlns:a16="http://schemas.microsoft.com/office/drawing/2014/main" id="{AC1FD28F-CA61-F87A-0429-52E3C11F5A6F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7370388" y="2736984"/>
            <a:ext cx="2003664" cy="3666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106" name="Text Placeholder 45">
            <a:extLst>
              <a:ext uri="{FF2B5EF4-FFF2-40B4-BE49-F238E27FC236}">
                <a16:creationId xmlns:a16="http://schemas.microsoft.com/office/drawing/2014/main" id="{B4F7CACD-3FA9-A01D-72B8-E356A1A6AA43}"/>
              </a:ext>
            </a:extLst>
          </p:cNvPr>
          <p:cNvSpPr>
            <a:spLocks noGrp="1"/>
          </p:cNvSpPr>
          <p:nvPr>
            <p:ph type="body" sz="quarter" idx="62"/>
          </p:nvPr>
        </p:nvSpPr>
        <p:spPr>
          <a:xfrm>
            <a:off x="1096036" y="6241572"/>
            <a:ext cx="2003664" cy="3666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107" name="Text Placeholder 45">
            <a:extLst>
              <a:ext uri="{FF2B5EF4-FFF2-40B4-BE49-F238E27FC236}">
                <a16:creationId xmlns:a16="http://schemas.microsoft.com/office/drawing/2014/main" id="{C4CD24D9-0A66-DE73-8048-313805FB42BB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>
          <a:xfrm>
            <a:off x="3427351" y="6241572"/>
            <a:ext cx="2003664" cy="3666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108" name="Text Placeholder 45">
            <a:extLst>
              <a:ext uri="{FF2B5EF4-FFF2-40B4-BE49-F238E27FC236}">
                <a16:creationId xmlns:a16="http://schemas.microsoft.com/office/drawing/2014/main" id="{EB663CE6-7188-4421-D911-A482FB24A0E6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>
          <a:xfrm>
            <a:off x="5758020" y="6241572"/>
            <a:ext cx="2003664" cy="3666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109" name="Text Placeholder 45">
            <a:extLst>
              <a:ext uri="{FF2B5EF4-FFF2-40B4-BE49-F238E27FC236}">
                <a16:creationId xmlns:a16="http://schemas.microsoft.com/office/drawing/2014/main" id="{8E65A1CA-4A6F-ECD3-508A-87CE505981B5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>
          <a:xfrm>
            <a:off x="8089335" y="6241572"/>
            <a:ext cx="2003664" cy="3666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110" name="Text Placeholder 45">
            <a:extLst>
              <a:ext uri="{FF2B5EF4-FFF2-40B4-BE49-F238E27FC236}">
                <a16:creationId xmlns:a16="http://schemas.microsoft.com/office/drawing/2014/main" id="{B27B888F-5B8F-2890-B5A3-6573A264BFC7}"/>
              </a:ext>
            </a:extLst>
          </p:cNvPr>
          <p:cNvSpPr>
            <a:spLocks noGrp="1"/>
          </p:cNvSpPr>
          <p:nvPr>
            <p:ph type="body" sz="quarter" idx="66"/>
          </p:nvPr>
        </p:nvSpPr>
        <p:spPr>
          <a:xfrm>
            <a:off x="375956" y="3182253"/>
            <a:ext cx="2003664" cy="3666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111" name="Text Placeholder 45">
            <a:extLst>
              <a:ext uri="{FF2B5EF4-FFF2-40B4-BE49-F238E27FC236}">
                <a16:creationId xmlns:a16="http://schemas.microsoft.com/office/drawing/2014/main" id="{7BBB1B62-0CE7-D571-3E54-C6B14DAA16A5}"/>
              </a:ext>
            </a:extLst>
          </p:cNvPr>
          <p:cNvSpPr>
            <a:spLocks noGrp="1"/>
          </p:cNvSpPr>
          <p:nvPr>
            <p:ph type="body" sz="quarter" idx="67"/>
          </p:nvPr>
        </p:nvSpPr>
        <p:spPr>
          <a:xfrm>
            <a:off x="2707271" y="3182253"/>
            <a:ext cx="2003664" cy="3666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112" name="Text Placeholder 45">
            <a:extLst>
              <a:ext uri="{FF2B5EF4-FFF2-40B4-BE49-F238E27FC236}">
                <a16:creationId xmlns:a16="http://schemas.microsoft.com/office/drawing/2014/main" id="{E9531843-BAEB-5753-3C1F-F18CACC0F837}"/>
              </a:ext>
            </a:extLst>
          </p:cNvPr>
          <p:cNvSpPr>
            <a:spLocks noGrp="1"/>
          </p:cNvSpPr>
          <p:nvPr>
            <p:ph type="body" sz="quarter" idx="68"/>
          </p:nvPr>
        </p:nvSpPr>
        <p:spPr>
          <a:xfrm>
            <a:off x="5037940" y="3182253"/>
            <a:ext cx="2003664" cy="3666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113" name="Text Placeholder 45">
            <a:extLst>
              <a:ext uri="{FF2B5EF4-FFF2-40B4-BE49-F238E27FC236}">
                <a16:creationId xmlns:a16="http://schemas.microsoft.com/office/drawing/2014/main" id="{594FD905-F51A-B79A-F132-F6CF4B6D45BC}"/>
              </a:ext>
            </a:extLst>
          </p:cNvPr>
          <p:cNvSpPr>
            <a:spLocks noGrp="1"/>
          </p:cNvSpPr>
          <p:nvPr>
            <p:ph type="body" sz="quarter" idx="69"/>
          </p:nvPr>
        </p:nvSpPr>
        <p:spPr>
          <a:xfrm>
            <a:off x="7369255" y="3182253"/>
            <a:ext cx="2003664" cy="3666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114" name="Freeform 3">
            <a:extLst>
              <a:ext uri="{FF2B5EF4-FFF2-40B4-BE49-F238E27FC236}">
                <a16:creationId xmlns:a16="http://schemas.microsoft.com/office/drawing/2014/main" id="{5A767C8F-CF12-6303-E512-4F78EA77AC11}"/>
              </a:ext>
            </a:extLst>
          </p:cNvPr>
          <p:cNvSpPr/>
          <p:nvPr userDrawn="1"/>
        </p:nvSpPr>
        <p:spPr>
          <a:xfrm>
            <a:off x="9587966" y="2132856"/>
            <a:ext cx="2231141" cy="1574902"/>
          </a:xfrm>
          <a:custGeom>
            <a:avLst/>
            <a:gdLst/>
            <a:ahLst/>
            <a:cxnLst/>
            <a:rect l="l" t="t" r="r" b="b"/>
            <a:pathLst>
              <a:path w="1500474" h="1059143">
                <a:moveTo>
                  <a:pt x="1376013" y="1059142"/>
                </a:moveTo>
                <a:lnTo>
                  <a:pt x="124460" y="1059142"/>
                </a:lnTo>
                <a:cubicBezTo>
                  <a:pt x="55880" y="1059142"/>
                  <a:pt x="0" y="1003262"/>
                  <a:pt x="0" y="93468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376014" y="0"/>
                </a:lnTo>
                <a:cubicBezTo>
                  <a:pt x="1444594" y="0"/>
                  <a:pt x="1500474" y="55880"/>
                  <a:pt x="1500474" y="124460"/>
                </a:cubicBezTo>
                <a:lnTo>
                  <a:pt x="1500474" y="934682"/>
                </a:lnTo>
                <a:cubicBezTo>
                  <a:pt x="1500474" y="1003262"/>
                  <a:pt x="1444594" y="1059143"/>
                  <a:pt x="1376014" y="1059143"/>
                </a:cubicBezTo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15" name="Freeform 16">
            <a:extLst>
              <a:ext uri="{FF2B5EF4-FFF2-40B4-BE49-F238E27FC236}">
                <a16:creationId xmlns:a16="http://schemas.microsoft.com/office/drawing/2014/main" id="{21AA41DE-732A-69FC-694D-A5441A9C2A6C}"/>
              </a:ext>
            </a:extLst>
          </p:cNvPr>
          <p:cNvSpPr/>
          <p:nvPr userDrawn="1"/>
        </p:nvSpPr>
        <p:spPr>
          <a:xfrm>
            <a:off x="9910244" y="720555"/>
            <a:ext cx="1586585" cy="1586585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3670" y="0"/>
                  <a:pt x="0" y="1424940"/>
                  <a:pt x="0" y="3175000"/>
                </a:cubicBezTo>
                <a:cubicBezTo>
                  <a:pt x="0" y="4925060"/>
                  <a:pt x="1423670" y="6350000"/>
                  <a:pt x="3175000" y="6350000"/>
                </a:cubicBezTo>
                <a:cubicBezTo>
                  <a:pt x="4925060" y="6350000"/>
                  <a:pt x="6350000" y="4926330"/>
                  <a:pt x="6350000" y="3175000"/>
                </a:cubicBezTo>
                <a:cubicBezTo>
                  <a:pt x="6350000" y="1424940"/>
                  <a:pt x="4926330" y="0"/>
                  <a:pt x="3175000" y="0"/>
                </a:cubicBezTo>
                <a:close/>
                <a:moveTo>
                  <a:pt x="3175000" y="5833110"/>
                </a:moveTo>
                <a:cubicBezTo>
                  <a:pt x="1709420" y="5833110"/>
                  <a:pt x="516890" y="4640580"/>
                  <a:pt x="516890" y="3175000"/>
                </a:cubicBezTo>
                <a:cubicBezTo>
                  <a:pt x="516890" y="1709420"/>
                  <a:pt x="1709420" y="516890"/>
                  <a:pt x="3175000" y="516890"/>
                </a:cubicBezTo>
                <a:cubicBezTo>
                  <a:pt x="4640580" y="516890"/>
                  <a:pt x="5833110" y="1709420"/>
                  <a:pt x="5833110" y="3175000"/>
                </a:cubicBezTo>
                <a:cubicBezTo>
                  <a:pt x="5833110" y="4640580"/>
                  <a:pt x="4640580" y="5833110"/>
                  <a:pt x="3175000" y="5833110"/>
                </a:cubicBezTo>
                <a:close/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16" name="Text Placeholder 37">
            <a:extLst>
              <a:ext uri="{FF2B5EF4-FFF2-40B4-BE49-F238E27FC236}">
                <a16:creationId xmlns:a16="http://schemas.microsoft.com/office/drawing/2014/main" id="{D8DAC1F4-152E-6AE4-E164-86CBC9E8E50A}"/>
              </a:ext>
            </a:extLst>
          </p:cNvPr>
          <p:cNvSpPr>
            <a:spLocks noGrp="1"/>
          </p:cNvSpPr>
          <p:nvPr>
            <p:ph type="body" sz="quarter" idx="70"/>
          </p:nvPr>
        </p:nvSpPr>
        <p:spPr>
          <a:xfrm>
            <a:off x="9724565" y="2326968"/>
            <a:ext cx="1957941" cy="366646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>
                <a:solidFill>
                  <a:srgbClr val="E99E16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117" name="Picture Placeholder 42">
            <a:extLst>
              <a:ext uri="{FF2B5EF4-FFF2-40B4-BE49-F238E27FC236}">
                <a16:creationId xmlns:a16="http://schemas.microsoft.com/office/drawing/2014/main" id="{3F871F2E-4C8B-2AAB-670C-0765D92D3887}"/>
              </a:ext>
            </a:extLst>
          </p:cNvPr>
          <p:cNvSpPr>
            <a:spLocks noGrp="1"/>
          </p:cNvSpPr>
          <p:nvPr>
            <p:ph type="pic" sz="quarter" idx="71"/>
          </p:nvPr>
        </p:nvSpPr>
        <p:spPr>
          <a:xfrm>
            <a:off x="10062588" y="872899"/>
            <a:ext cx="1281896" cy="1281896"/>
          </a:xfrm>
          <a:prstGeom prst="ellipse">
            <a:avLst/>
          </a:prstGeom>
        </p:spPr>
        <p:txBody>
          <a:bodyPr/>
          <a:lstStyle/>
          <a:p>
            <a:endParaRPr lang="bg-BG" dirty="0"/>
          </a:p>
        </p:txBody>
      </p:sp>
      <p:sp>
        <p:nvSpPr>
          <p:cNvPr id="118" name="Text Placeholder 45">
            <a:extLst>
              <a:ext uri="{FF2B5EF4-FFF2-40B4-BE49-F238E27FC236}">
                <a16:creationId xmlns:a16="http://schemas.microsoft.com/office/drawing/2014/main" id="{51EB8AD5-6298-E5D4-92AC-34FEC12600E2}"/>
              </a:ext>
            </a:extLst>
          </p:cNvPr>
          <p:cNvSpPr>
            <a:spLocks noGrp="1"/>
          </p:cNvSpPr>
          <p:nvPr>
            <p:ph type="body" sz="quarter" idx="72"/>
          </p:nvPr>
        </p:nvSpPr>
        <p:spPr>
          <a:xfrm>
            <a:off x="9701703" y="2736984"/>
            <a:ext cx="2003664" cy="3666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119" name="Text Placeholder 45">
            <a:extLst>
              <a:ext uri="{FF2B5EF4-FFF2-40B4-BE49-F238E27FC236}">
                <a16:creationId xmlns:a16="http://schemas.microsoft.com/office/drawing/2014/main" id="{33546C9E-D017-3AD9-8369-E574EBB3A283}"/>
              </a:ext>
            </a:extLst>
          </p:cNvPr>
          <p:cNvSpPr>
            <a:spLocks noGrp="1"/>
          </p:cNvSpPr>
          <p:nvPr>
            <p:ph type="body" sz="quarter" idx="73"/>
          </p:nvPr>
        </p:nvSpPr>
        <p:spPr>
          <a:xfrm>
            <a:off x="9700570" y="3182253"/>
            <a:ext cx="2003664" cy="3666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561505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 3">
            <a:extLst>
              <a:ext uri="{FF2B5EF4-FFF2-40B4-BE49-F238E27FC236}">
                <a16:creationId xmlns:a16="http://schemas.microsoft.com/office/drawing/2014/main" id="{53A693CF-9B7F-178F-5E84-68156CF866BB}"/>
              </a:ext>
            </a:extLst>
          </p:cNvPr>
          <p:cNvSpPr/>
          <p:nvPr/>
        </p:nvSpPr>
        <p:spPr>
          <a:xfrm>
            <a:off x="1415480" y="1964269"/>
            <a:ext cx="1530022" cy="1080001"/>
          </a:xfrm>
          <a:custGeom>
            <a:avLst/>
            <a:gdLst/>
            <a:ahLst/>
            <a:cxnLst/>
            <a:rect l="l" t="t" r="r" b="b"/>
            <a:pathLst>
              <a:path w="1500474" h="1059143">
                <a:moveTo>
                  <a:pt x="1376013" y="1059142"/>
                </a:moveTo>
                <a:lnTo>
                  <a:pt x="124460" y="1059142"/>
                </a:lnTo>
                <a:cubicBezTo>
                  <a:pt x="55880" y="1059142"/>
                  <a:pt x="0" y="1003262"/>
                  <a:pt x="0" y="93468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376014" y="0"/>
                </a:lnTo>
                <a:cubicBezTo>
                  <a:pt x="1444594" y="0"/>
                  <a:pt x="1500474" y="55880"/>
                  <a:pt x="1500474" y="124460"/>
                </a:cubicBezTo>
                <a:lnTo>
                  <a:pt x="1500474" y="934682"/>
                </a:lnTo>
                <a:cubicBezTo>
                  <a:pt x="1500474" y="1003262"/>
                  <a:pt x="1444594" y="1059143"/>
                  <a:pt x="1376014" y="1059143"/>
                </a:cubicBezTo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25" name="Title 24">
            <a:extLst>
              <a:ext uri="{FF2B5EF4-FFF2-40B4-BE49-F238E27FC236}">
                <a16:creationId xmlns:a16="http://schemas.microsoft.com/office/drawing/2014/main" id="{346F4F7B-6F61-819F-A203-B892226D6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9616" y="188640"/>
            <a:ext cx="7068120" cy="648072"/>
          </a:xfrm>
          <a:prstGeom prst="rect">
            <a:avLst/>
          </a:prstGeom>
        </p:spPr>
        <p:txBody>
          <a:bodyPr/>
          <a:lstStyle>
            <a:lvl1pPr>
              <a:defRPr sz="3600" b="1">
                <a:solidFill>
                  <a:srgbClr val="27468D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bg-BG" dirty="0"/>
          </a:p>
        </p:txBody>
      </p:sp>
      <p:sp>
        <p:nvSpPr>
          <p:cNvPr id="37" name="Freeform 16">
            <a:extLst>
              <a:ext uri="{FF2B5EF4-FFF2-40B4-BE49-F238E27FC236}">
                <a16:creationId xmlns:a16="http://schemas.microsoft.com/office/drawing/2014/main" id="{D10551C4-E49B-6181-44D0-00690E7DFBE8}"/>
              </a:ext>
            </a:extLst>
          </p:cNvPr>
          <p:cNvSpPr/>
          <p:nvPr userDrawn="1"/>
        </p:nvSpPr>
        <p:spPr>
          <a:xfrm>
            <a:off x="1636485" y="980728"/>
            <a:ext cx="1088013" cy="1088013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3670" y="0"/>
                  <a:pt x="0" y="1424940"/>
                  <a:pt x="0" y="3175000"/>
                </a:cubicBezTo>
                <a:cubicBezTo>
                  <a:pt x="0" y="4925060"/>
                  <a:pt x="1423670" y="6350000"/>
                  <a:pt x="3175000" y="6350000"/>
                </a:cubicBezTo>
                <a:cubicBezTo>
                  <a:pt x="4925060" y="6350000"/>
                  <a:pt x="6350000" y="4926330"/>
                  <a:pt x="6350000" y="3175000"/>
                </a:cubicBezTo>
                <a:cubicBezTo>
                  <a:pt x="6350000" y="1424940"/>
                  <a:pt x="4926330" y="0"/>
                  <a:pt x="3175000" y="0"/>
                </a:cubicBezTo>
                <a:close/>
                <a:moveTo>
                  <a:pt x="3175000" y="5833110"/>
                </a:moveTo>
                <a:cubicBezTo>
                  <a:pt x="1709420" y="5833110"/>
                  <a:pt x="516890" y="4640580"/>
                  <a:pt x="516890" y="3175000"/>
                </a:cubicBezTo>
                <a:cubicBezTo>
                  <a:pt x="516890" y="1709420"/>
                  <a:pt x="1709420" y="516890"/>
                  <a:pt x="3175000" y="516890"/>
                </a:cubicBezTo>
                <a:cubicBezTo>
                  <a:pt x="4640580" y="516890"/>
                  <a:pt x="5833110" y="1709420"/>
                  <a:pt x="5833110" y="3175000"/>
                </a:cubicBezTo>
                <a:cubicBezTo>
                  <a:pt x="5833110" y="4640580"/>
                  <a:pt x="4640580" y="5833110"/>
                  <a:pt x="3175000" y="5833110"/>
                </a:cubicBezTo>
                <a:close/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B09D2594-69E0-E3F7-9959-BDA4FB46D9C9}"/>
              </a:ext>
            </a:extLst>
          </p:cNvPr>
          <p:cNvSpPr>
            <a:spLocks noGrp="1"/>
          </p:cNvSpPr>
          <p:nvPr userDrawn="1">
            <p:ph type="body" sz="quarter" idx="10"/>
          </p:nvPr>
        </p:nvSpPr>
        <p:spPr>
          <a:xfrm>
            <a:off x="1509155" y="2055407"/>
            <a:ext cx="1342673" cy="251430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>
                <a:solidFill>
                  <a:srgbClr val="E99E16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39" name="Picture Placeholder 42">
            <a:extLst>
              <a:ext uri="{FF2B5EF4-FFF2-40B4-BE49-F238E27FC236}">
                <a16:creationId xmlns:a16="http://schemas.microsoft.com/office/drawing/2014/main" id="{A08E1AB7-68A1-9497-7C4C-8AA31310F0A1}"/>
              </a:ext>
            </a:extLst>
          </p:cNvPr>
          <p:cNvSpPr>
            <a:spLocks noGrp="1"/>
          </p:cNvSpPr>
          <p:nvPr userDrawn="1">
            <p:ph type="pic" sz="quarter" idx="11"/>
          </p:nvPr>
        </p:nvSpPr>
        <p:spPr>
          <a:xfrm>
            <a:off x="1740956" y="1085199"/>
            <a:ext cx="879070" cy="879070"/>
          </a:xfrm>
          <a:prstGeom prst="ellipse">
            <a:avLst/>
          </a:prstGeom>
        </p:spPr>
        <p:txBody>
          <a:bodyPr/>
          <a:lstStyle/>
          <a:p>
            <a:endParaRPr lang="bg-BG" dirty="0"/>
          </a:p>
        </p:txBody>
      </p:sp>
      <p:sp>
        <p:nvSpPr>
          <p:cNvPr id="22" name="Text Placeholder 45">
            <a:extLst>
              <a:ext uri="{FF2B5EF4-FFF2-40B4-BE49-F238E27FC236}">
                <a16:creationId xmlns:a16="http://schemas.microsoft.com/office/drawing/2014/main" id="{C2A850C7-E3B0-30D7-F085-D846EF96BDE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493477" y="2590291"/>
            <a:ext cx="1374028" cy="25143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2" name="Freeform 3">
            <a:extLst>
              <a:ext uri="{FF2B5EF4-FFF2-40B4-BE49-F238E27FC236}">
                <a16:creationId xmlns:a16="http://schemas.microsoft.com/office/drawing/2014/main" id="{71672DB7-AD94-9F3F-B6FA-B77815756BEC}"/>
              </a:ext>
            </a:extLst>
          </p:cNvPr>
          <p:cNvSpPr/>
          <p:nvPr userDrawn="1"/>
        </p:nvSpPr>
        <p:spPr>
          <a:xfrm>
            <a:off x="3012288" y="1964269"/>
            <a:ext cx="1530022" cy="1080001"/>
          </a:xfrm>
          <a:custGeom>
            <a:avLst/>
            <a:gdLst/>
            <a:ahLst/>
            <a:cxnLst/>
            <a:rect l="l" t="t" r="r" b="b"/>
            <a:pathLst>
              <a:path w="1500474" h="1059143">
                <a:moveTo>
                  <a:pt x="1376013" y="1059142"/>
                </a:moveTo>
                <a:lnTo>
                  <a:pt x="124460" y="1059142"/>
                </a:lnTo>
                <a:cubicBezTo>
                  <a:pt x="55880" y="1059142"/>
                  <a:pt x="0" y="1003262"/>
                  <a:pt x="0" y="93468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376014" y="0"/>
                </a:lnTo>
                <a:cubicBezTo>
                  <a:pt x="1444594" y="0"/>
                  <a:pt x="1500474" y="55880"/>
                  <a:pt x="1500474" y="124460"/>
                </a:cubicBezTo>
                <a:lnTo>
                  <a:pt x="1500474" y="934682"/>
                </a:lnTo>
                <a:cubicBezTo>
                  <a:pt x="1500474" y="1003262"/>
                  <a:pt x="1444594" y="1059143"/>
                  <a:pt x="1376014" y="1059143"/>
                </a:cubicBezTo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3" name="Freeform 16">
            <a:extLst>
              <a:ext uri="{FF2B5EF4-FFF2-40B4-BE49-F238E27FC236}">
                <a16:creationId xmlns:a16="http://schemas.microsoft.com/office/drawing/2014/main" id="{F67D5449-BE80-ACDD-A1E5-D0B4EDEEB0AF}"/>
              </a:ext>
            </a:extLst>
          </p:cNvPr>
          <p:cNvSpPr/>
          <p:nvPr userDrawn="1"/>
        </p:nvSpPr>
        <p:spPr>
          <a:xfrm>
            <a:off x="3233293" y="980728"/>
            <a:ext cx="1088013" cy="1088013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3670" y="0"/>
                  <a:pt x="0" y="1424940"/>
                  <a:pt x="0" y="3175000"/>
                </a:cubicBezTo>
                <a:cubicBezTo>
                  <a:pt x="0" y="4925060"/>
                  <a:pt x="1423670" y="6350000"/>
                  <a:pt x="3175000" y="6350000"/>
                </a:cubicBezTo>
                <a:cubicBezTo>
                  <a:pt x="4925060" y="6350000"/>
                  <a:pt x="6350000" y="4926330"/>
                  <a:pt x="6350000" y="3175000"/>
                </a:cubicBezTo>
                <a:cubicBezTo>
                  <a:pt x="6350000" y="1424940"/>
                  <a:pt x="4926330" y="0"/>
                  <a:pt x="3175000" y="0"/>
                </a:cubicBezTo>
                <a:close/>
                <a:moveTo>
                  <a:pt x="3175000" y="5833110"/>
                </a:moveTo>
                <a:cubicBezTo>
                  <a:pt x="1709420" y="5833110"/>
                  <a:pt x="516890" y="4640580"/>
                  <a:pt x="516890" y="3175000"/>
                </a:cubicBezTo>
                <a:cubicBezTo>
                  <a:pt x="516890" y="1709420"/>
                  <a:pt x="1709420" y="516890"/>
                  <a:pt x="3175000" y="516890"/>
                </a:cubicBezTo>
                <a:cubicBezTo>
                  <a:pt x="4640580" y="516890"/>
                  <a:pt x="5833110" y="1709420"/>
                  <a:pt x="5833110" y="3175000"/>
                </a:cubicBezTo>
                <a:cubicBezTo>
                  <a:pt x="5833110" y="4640580"/>
                  <a:pt x="4640580" y="5833110"/>
                  <a:pt x="3175000" y="5833110"/>
                </a:cubicBezTo>
                <a:close/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4" name="Text Placeholder 37">
            <a:extLst>
              <a:ext uri="{FF2B5EF4-FFF2-40B4-BE49-F238E27FC236}">
                <a16:creationId xmlns:a16="http://schemas.microsoft.com/office/drawing/2014/main" id="{3CE2DC60-C8E5-56A7-419F-7710029ECB3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105963" y="2055407"/>
            <a:ext cx="1342673" cy="251430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>
                <a:solidFill>
                  <a:srgbClr val="E99E16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5" name="Picture Placeholder 42">
            <a:extLst>
              <a:ext uri="{FF2B5EF4-FFF2-40B4-BE49-F238E27FC236}">
                <a16:creationId xmlns:a16="http://schemas.microsoft.com/office/drawing/2014/main" id="{BDC8C1FB-64F9-EF27-379A-969318331BA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337764" y="1085199"/>
            <a:ext cx="879070" cy="879070"/>
          </a:xfrm>
          <a:prstGeom prst="ellipse">
            <a:avLst/>
          </a:prstGeom>
        </p:spPr>
        <p:txBody>
          <a:bodyPr/>
          <a:lstStyle/>
          <a:p>
            <a:endParaRPr lang="bg-BG" dirty="0"/>
          </a:p>
        </p:txBody>
      </p:sp>
      <p:sp>
        <p:nvSpPr>
          <p:cNvPr id="6" name="Text Placeholder 45">
            <a:extLst>
              <a:ext uri="{FF2B5EF4-FFF2-40B4-BE49-F238E27FC236}">
                <a16:creationId xmlns:a16="http://schemas.microsoft.com/office/drawing/2014/main" id="{1E119D76-2584-F960-0B48-16F57DDDE6E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090285" y="2590291"/>
            <a:ext cx="1374028" cy="25143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27" name="Freeform 3">
            <a:extLst>
              <a:ext uri="{FF2B5EF4-FFF2-40B4-BE49-F238E27FC236}">
                <a16:creationId xmlns:a16="http://schemas.microsoft.com/office/drawing/2014/main" id="{CDBC583B-BAAE-AEFF-3B33-B73EEF58FC56}"/>
              </a:ext>
            </a:extLst>
          </p:cNvPr>
          <p:cNvSpPr/>
          <p:nvPr userDrawn="1"/>
        </p:nvSpPr>
        <p:spPr>
          <a:xfrm>
            <a:off x="4611339" y="1990873"/>
            <a:ext cx="1530022" cy="1080001"/>
          </a:xfrm>
          <a:custGeom>
            <a:avLst/>
            <a:gdLst/>
            <a:ahLst/>
            <a:cxnLst/>
            <a:rect l="l" t="t" r="r" b="b"/>
            <a:pathLst>
              <a:path w="1500474" h="1059143">
                <a:moveTo>
                  <a:pt x="1376013" y="1059142"/>
                </a:moveTo>
                <a:lnTo>
                  <a:pt x="124460" y="1059142"/>
                </a:lnTo>
                <a:cubicBezTo>
                  <a:pt x="55880" y="1059142"/>
                  <a:pt x="0" y="1003262"/>
                  <a:pt x="0" y="93468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376014" y="0"/>
                </a:lnTo>
                <a:cubicBezTo>
                  <a:pt x="1444594" y="0"/>
                  <a:pt x="1500474" y="55880"/>
                  <a:pt x="1500474" y="124460"/>
                </a:cubicBezTo>
                <a:lnTo>
                  <a:pt x="1500474" y="934682"/>
                </a:lnTo>
                <a:cubicBezTo>
                  <a:pt x="1500474" y="1003262"/>
                  <a:pt x="1444594" y="1059143"/>
                  <a:pt x="1376014" y="1059143"/>
                </a:cubicBezTo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28" name="Freeform 16">
            <a:extLst>
              <a:ext uri="{FF2B5EF4-FFF2-40B4-BE49-F238E27FC236}">
                <a16:creationId xmlns:a16="http://schemas.microsoft.com/office/drawing/2014/main" id="{366DF0DA-742A-ADDB-32B8-579FBE80EDB7}"/>
              </a:ext>
            </a:extLst>
          </p:cNvPr>
          <p:cNvSpPr/>
          <p:nvPr userDrawn="1"/>
        </p:nvSpPr>
        <p:spPr>
          <a:xfrm>
            <a:off x="4832344" y="1007332"/>
            <a:ext cx="1088013" cy="1088013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3670" y="0"/>
                  <a:pt x="0" y="1424940"/>
                  <a:pt x="0" y="3175000"/>
                </a:cubicBezTo>
                <a:cubicBezTo>
                  <a:pt x="0" y="4925060"/>
                  <a:pt x="1423670" y="6350000"/>
                  <a:pt x="3175000" y="6350000"/>
                </a:cubicBezTo>
                <a:cubicBezTo>
                  <a:pt x="4925060" y="6350000"/>
                  <a:pt x="6350000" y="4926330"/>
                  <a:pt x="6350000" y="3175000"/>
                </a:cubicBezTo>
                <a:cubicBezTo>
                  <a:pt x="6350000" y="1424940"/>
                  <a:pt x="4926330" y="0"/>
                  <a:pt x="3175000" y="0"/>
                </a:cubicBezTo>
                <a:close/>
                <a:moveTo>
                  <a:pt x="3175000" y="5833110"/>
                </a:moveTo>
                <a:cubicBezTo>
                  <a:pt x="1709420" y="5833110"/>
                  <a:pt x="516890" y="4640580"/>
                  <a:pt x="516890" y="3175000"/>
                </a:cubicBezTo>
                <a:cubicBezTo>
                  <a:pt x="516890" y="1709420"/>
                  <a:pt x="1709420" y="516890"/>
                  <a:pt x="3175000" y="516890"/>
                </a:cubicBezTo>
                <a:cubicBezTo>
                  <a:pt x="4640580" y="516890"/>
                  <a:pt x="5833110" y="1709420"/>
                  <a:pt x="5833110" y="3175000"/>
                </a:cubicBezTo>
                <a:cubicBezTo>
                  <a:pt x="5833110" y="4640580"/>
                  <a:pt x="4640580" y="5833110"/>
                  <a:pt x="3175000" y="5833110"/>
                </a:cubicBezTo>
                <a:close/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29" name="Text Placeholder 37">
            <a:extLst>
              <a:ext uri="{FF2B5EF4-FFF2-40B4-BE49-F238E27FC236}">
                <a16:creationId xmlns:a16="http://schemas.microsoft.com/office/drawing/2014/main" id="{FF1A57C5-FBD7-A248-924E-E4736CF4DDB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705014" y="2082011"/>
            <a:ext cx="1342673" cy="251430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>
                <a:solidFill>
                  <a:srgbClr val="E99E16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30" name="Picture Placeholder 42">
            <a:extLst>
              <a:ext uri="{FF2B5EF4-FFF2-40B4-BE49-F238E27FC236}">
                <a16:creationId xmlns:a16="http://schemas.microsoft.com/office/drawing/2014/main" id="{8FA7CB92-A3B9-38A5-8F90-0F36882B5F3E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936815" y="1111803"/>
            <a:ext cx="879070" cy="879070"/>
          </a:xfrm>
          <a:prstGeom prst="ellipse">
            <a:avLst/>
          </a:prstGeom>
        </p:spPr>
        <p:txBody>
          <a:bodyPr/>
          <a:lstStyle/>
          <a:p>
            <a:endParaRPr lang="bg-BG" dirty="0"/>
          </a:p>
        </p:txBody>
      </p:sp>
      <p:sp>
        <p:nvSpPr>
          <p:cNvPr id="32" name="Text Placeholder 45">
            <a:extLst>
              <a:ext uri="{FF2B5EF4-FFF2-40B4-BE49-F238E27FC236}">
                <a16:creationId xmlns:a16="http://schemas.microsoft.com/office/drawing/2014/main" id="{06717867-A9B5-668C-7183-25C1A7F1221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689336" y="2616895"/>
            <a:ext cx="1374028" cy="25143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33" name="Freeform 3">
            <a:extLst>
              <a:ext uri="{FF2B5EF4-FFF2-40B4-BE49-F238E27FC236}">
                <a16:creationId xmlns:a16="http://schemas.microsoft.com/office/drawing/2014/main" id="{6356EA7C-2D9C-E958-DCC1-D0C020FDF9E4}"/>
              </a:ext>
            </a:extLst>
          </p:cNvPr>
          <p:cNvSpPr/>
          <p:nvPr userDrawn="1"/>
        </p:nvSpPr>
        <p:spPr>
          <a:xfrm>
            <a:off x="6208147" y="1990873"/>
            <a:ext cx="1530022" cy="1080001"/>
          </a:xfrm>
          <a:custGeom>
            <a:avLst/>
            <a:gdLst/>
            <a:ahLst/>
            <a:cxnLst/>
            <a:rect l="l" t="t" r="r" b="b"/>
            <a:pathLst>
              <a:path w="1500474" h="1059143">
                <a:moveTo>
                  <a:pt x="1376013" y="1059142"/>
                </a:moveTo>
                <a:lnTo>
                  <a:pt x="124460" y="1059142"/>
                </a:lnTo>
                <a:cubicBezTo>
                  <a:pt x="55880" y="1059142"/>
                  <a:pt x="0" y="1003262"/>
                  <a:pt x="0" y="93468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376014" y="0"/>
                </a:lnTo>
                <a:cubicBezTo>
                  <a:pt x="1444594" y="0"/>
                  <a:pt x="1500474" y="55880"/>
                  <a:pt x="1500474" y="124460"/>
                </a:cubicBezTo>
                <a:lnTo>
                  <a:pt x="1500474" y="934682"/>
                </a:lnTo>
                <a:cubicBezTo>
                  <a:pt x="1500474" y="1003262"/>
                  <a:pt x="1444594" y="1059143"/>
                  <a:pt x="1376014" y="1059143"/>
                </a:cubicBezTo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34" name="Freeform 16">
            <a:extLst>
              <a:ext uri="{FF2B5EF4-FFF2-40B4-BE49-F238E27FC236}">
                <a16:creationId xmlns:a16="http://schemas.microsoft.com/office/drawing/2014/main" id="{B0C6EE49-6124-626F-2AD1-AADA83D2B2B4}"/>
              </a:ext>
            </a:extLst>
          </p:cNvPr>
          <p:cNvSpPr/>
          <p:nvPr userDrawn="1"/>
        </p:nvSpPr>
        <p:spPr>
          <a:xfrm>
            <a:off x="6429152" y="1007332"/>
            <a:ext cx="1088013" cy="1088013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3670" y="0"/>
                  <a:pt x="0" y="1424940"/>
                  <a:pt x="0" y="3175000"/>
                </a:cubicBezTo>
                <a:cubicBezTo>
                  <a:pt x="0" y="4925060"/>
                  <a:pt x="1423670" y="6350000"/>
                  <a:pt x="3175000" y="6350000"/>
                </a:cubicBezTo>
                <a:cubicBezTo>
                  <a:pt x="4925060" y="6350000"/>
                  <a:pt x="6350000" y="4926330"/>
                  <a:pt x="6350000" y="3175000"/>
                </a:cubicBezTo>
                <a:cubicBezTo>
                  <a:pt x="6350000" y="1424940"/>
                  <a:pt x="4926330" y="0"/>
                  <a:pt x="3175000" y="0"/>
                </a:cubicBezTo>
                <a:close/>
                <a:moveTo>
                  <a:pt x="3175000" y="5833110"/>
                </a:moveTo>
                <a:cubicBezTo>
                  <a:pt x="1709420" y="5833110"/>
                  <a:pt x="516890" y="4640580"/>
                  <a:pt x="516890" y="3175000"/>
                </a:cubicBezTo>
                <a:cubicBezTo>
                  <a:pt x="516890" y="1709420"/>
                  <a:pt x="1709420" y="516890"/>
                  <a:pt x="3175000" y="516890"/>
                </a:cubicBezTo>
                <a:cubicBezTo>
                  <a:pt x="4640580" y="516890"/>
                  <a:pt x="5833110" y="1709420"/>
                  <a:pt x="5833110" y="3175000"/>
                </a:cubicBezTo>
                <a:cubicBezTo>
                  <a:pt x="5833110" y="4640580"/>
                  <a:pt x="4640580" y="5833110"/>
                  <a:pt x="3175000" y="5833110"/>
                </a:cubicBezTo>
                <a:close/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35" name="Text Placeholder 37">
            <a:extLst>
              <a:ext uri="{FF2B5EF4-FFF2-40B4-BE49-F238E27FC236}">
                <a16:creationId xmlns:a16="http://schemas.microsoft.com/office/drawing/2014/main" id="{54114AB8-5619-7286-7453-47D99BD1DDC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301822" y="2082011"/>
            <a:ext cx="1342673" cy="251430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>
                <a:solidFill>
                  <a:srgbClr val="E99E16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36" name="Picture Placeholder 42">
            <a:extLst>
              <a:ext uri="{FF2B5EF4-FFF2-40B4-BE49-F238E27FC236}">
                <a16:creationId xmlns:a16="http://schemas.microsoft.com/office/drawing/2014/main" id="{CAC1DAE7-E329-409D-498E-7CBD5BE158E0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533623" y="1111803"/>
            <a:ext cx="879070" cy="879070"/>
          </a:xfrm>
          <a:prstGeom prst="ellipse">
            <a:avLst/>
          </a:prstGeom>
        </p:spPr>
        <p:txBody>
          <a:bodyPr/>
          <a:lstStyle/>
          <a:p>
            <a:endParaRPr lang="bg-BG" dirty="0"/>
          </a:p>
        </p:txBody>
      </p:sp>
      <p:sp>
        <p:nvSpPr>
          <p:cNvPr id="41" name="Text Placeholder 45">
            <a:extLst>
              <a:ext uri="{FF2B5EF4-FFF2-40B4-BE49-F238E27FC236}">
                <a16:creationId xmlns:a16="http://schemas.microsoft.com/office/drawing/2014/main" id="{9817E5FF-F68D-F00D-48F9-320AA77CDD3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286144" y="2616895"/>
            <a:ext cx="1374028" cy="25143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42" name="Freeform 3">
            <a:extLst>
              <a:ext uri="{FF2B5EF4-FFF2-40B4-BE49-F238E27FC236}">
                <a16:creationId xmlns:a16="http://schemas.microsoft.com/office/drawing/2014/main" id="{31AC4124-5263-217E-408F-F876FB115CF3}"/>
              </a:ext>
            </a:extLst>
          </p:cNvPr>
          <p:cNvSpPr/>
          <p:nvPr userDrawn="1"/>
        </p:nvSpPr>
        <p:spPr>
          <a:xfrm>
            <a:off x="7816802" y="1990873"/>
            <a:ext cx="1530022" cy="1080001"/>
          </a:xfrm>
          <a:custGeom>
            <a:avLst/>
            <a:gdLst/>
            <a:ahLst/>
            <a:cxnLst/>
            <a:rect l="l" t="t" r="r" b="b"/>
            <a:pathLst>
              <a:path w="1500474" h="1059143">
                <a:moveTo>
                  <a:pt x="1376013" y="1059142"/>
                </a:moveTo>
                <a:lnTo>
                  <a:pt x="124460" y="1059142"/>
                </a:lnTo>
                <a:cubicBezTo>
                  <a:pt x="55880" y="1059142"/>
                  <a:pt x="0" y="1003262"/>
                  <a:pt x="0" y="93468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376014" y="0"/>
                </a:lnTo>
                <a:cubicBezTo>
                  <a:pt x="1444594" y="0"/>
                  <a:pt x="1500474" y="55880"/>
                  <a:pt x="1500474" y="124460"/>
                </a:cubicBezTo>
                <a:lnTo>
                  <a:pt x="1500474" y="934682"/>
                </a:lnTo>
                <a:cubicBezTo>
                  <a:pt x="1500474" y="1003262"/>
                  <a:pt x="1444594" y="1059143"/>
                  <a:pt x="1376014" y="1059143"/>
                </a:cubicBezTo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43" name="Freeform 16">
            <a:extLst>
              <a:ext uri="{FF2B5EF4-FFF2-40B4-BE49-F238E27FC236}">
                <a16:creationId xmlns:a16="http://schemas.microsoft.com/office/drawing/2014/main" id="{C7B57033-383F-B820-9BAC-E69228E910C3}"/>
              </a:ext>
            </a:extLst>
          </p:cNvPr>
          <p:cNvSpPr/>
          <p:nvPr userDrawn="1"/>
        </p:nvSpPr>
        <p:spPr>
          <a:xfrm>
            <a:off x="8037807" y="1007332"/>
            <a:ext cx="1088013" cy="1088013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3670" y="0"/>
                  <a:pt x="0" y="1424940"/>
                  <a:pt x="0" y="3175000"/>
                </a:cubicBezTo>
                <a:cubicBezTo>
                  <a:pt x="0" y="4925060"/>
                  <a:pt x="1423670" y="6350000"/>
                  <a:pt x="3175000" y="6350000"/>
                </a:cubicBezTo>
                <a:cubicBezTo>
                  <a:pt x="4925060" y="6350000"/>
                  <a:pt x="6350000" y="4926330"/>
                  <a:pt x="6350000" y="3175000"/>
                </a:cubicBezTo>
                <a:cubicBezTo>
                  <a:pt x="6350000" y="1424940"/>
                  <a:pt x="4926330" y="0"/>
                  <a:pt x="3175000" y="0"/>
                </a:cubicBezTo>
                <a:close/>
                <a:moveTo>
                  <a:pt x="3175000" y="5833110"/>
                </a:moveTo>
                <a:cubicBezTo>
                  <a:pt x="1709420" y="5833110"/>
                  <a:pt x="516890" y="4640580"/>
                  <a:pt x="516890" y="3175000"/>
                </a:cubicBezTo>
                <a:cubicBezTo>
                  <a:pt x="516890" y="1709420"/>
                  <a:pt x="1709420" y="516890"/>
                  <a:pt x="3175000" y="516890"/>
                </a:cubicBezTo>
                <a:cubicBezTo>
                  <a:pt x="4640580" y="516890"/>
                  <a:pt x="5833110" y="1709420"/>
                  <a:pt x="5833110" y="3175000"/>
                </a:cubicBezTo>
                <a:cubicBezTo>
                  <a:pt x="5833110" y="4640580"/>
                  <a:pt x="4640580" y="5833110"/>
                  <a:pt x="3175000" y="5833110"/>
                </a:cubicBezTo>
                <a:close/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44" name="Text Placeholder 37">
            <a:extLst>
              <a:ext uri="{FF2B5EF4-FFF2-40B4-BE49-F238E27FC236}">
                <a16:creationId xmlns:a16="http://schemas.microsoft.com/office/drawing/2014/main" id="{30EDC797-260B-32FC-2E2C-7D9E6B3D40C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7910477" y="2082011"/>
            <a:ext cx="1342673" cy="251430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>
                <a:solidFill>
                  <a:srgbClr val="E99E16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45" name="Picture Placeholder 42">
            <a:extLst>
              <a:ext uri="{FF2B5EF4-FFF2-40B4-BE49-F238E27FC236}">
                <a16:creationId xmlns:a16="http://schemas.microsoft.com/office/drawing/2014/main" id="{D8A0EC9F-70D4-172B-6ECA-9B72B0D4AFD2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8142278" y="1111803"/>
            <a:ext cx="879070" cy="879070"/>
          </a:xfrm>
          <a:prstGeom prst="ellipse">
            <a:avLst/>
          </a:prstGeom>
        </p:spPr>
        <p:txBody>
          <a:bodyPr/>
          <a:lstStyle/>
          <a:p>
            <a:endParaRPr lang="bg-BG" dirty="0"/>
          </a:p>
        </p:txBody>
      </p:sp>
      <p:sp>
        <p:nvSpPr>
          <p:cNvPr id="46" name="Text Placeholder 45">
            <a:extLst>
              <a:ext uri="{FF2B5EF4-FFF2-40B4-BE49-F238E27FC236}">
                <a16:creationId xmlns:a16="http://schemas.microsoft.com/office/drawing/2014/main" id="{A5A6097A-3473-71DE-5093-125ABECA4A6D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7894799" y="2616895"/>
            <a:ext cx="1374028" cy="25143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47" name="Freeform 3">
            <a:extLst>
              <a:ext uri="{FF2B5EF4-FFF2-40B4-BE49-F238E27FC236}">
                <a16:creationId xmlns:a16="http://schemas.microsoft.com/office/drawing/2014/main" id="{FD18D26F-F94C-672A-3D6A-3BDA20F95770}"/>
              </a:ext>
            </a:extLst>
          </p:cNvPr>
          <p:cNvSpPr/>
          <p:nvPr userDrawn="1"/>
        </p:nvSpPr>
        <p:spPr>
          <a:xfrm>
            <a:off x="9413610" y="1990873"/>
            <a:ext cx="1530022" cy="1080001"/>
          </a:xfrm>
          <a:custGeom>
            <a:avLst/>
            <a:gdLst/>
            <a:ahLst/>
            <a:cxnLst/>
            <a:rect l="l" t="t" r="r" b="b"/>
            <a:pathLst>
              <a:path w="1500474" h="1059143">
                <a:moveTo>
                  <a:pt x="1376013" y="1059142"/>
                </a:moveTo>
                <a:lnTo>
                  <a:pt x="124460" y="1059142"/>
                </a:lnTo>
                <a:cubicBezTo>
                  <a:pt x="55880" y="1059142"/>
                  <a:pt x="0" y="1003262"/>
                  <a:pt x="0" y="93468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376014" y="0"/>
                </a:lnTo>
                <a:cubicBezTo>
                  <a:pt x="1444594" y="0"/>
                  <a:pt x="1500474" y="55880"/>
                  <a:pt x="1500474" y="124460"/>
                </a:cubicBezTo>
                <a:lnTo>
                  <a:pt x="1500474" y="934682"/>
                </a:lnTo>
                <a:cubicBezTo>
                  <a:pt x="1500474" y="1003262"/>
                  <a:pt x="1444594" y="1059143"/>
                  <a:pt x="1376014" y="1059143"/>
                </a:cubicBezTo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48" name="Freeform 16">
            <a:extLst>
              <a:ext uri="{FF2B5EF4-FFF2-40B4-BE49-F238E27FC236}">
                <a16:creationId xmlns:a16="http://schemas.microsoft.com/office/drawing/2014/main" id="{9F36CBFB-2DDB-80C4-053C-D1C0BF9A3F81}"/>
              </a:ext>
            </a:extLst>
          </p:cNvPr>
          <p:cNvSpPr/>
          <p:nvPr userDrawn="1"/>
        </p:nvSpPr>
        <p:spPr>
          <a:xfrm>
            <a:off x="9634615" y="1007332"/>
            <a:ext cx="1088013" cy="1088013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3670" y="0"/>
                  <a:pt x="0" y="1424940"/>
                  <a:pt x="0" y="3175000"/>
                </a:cubicBezTo>
                <a:cubicBezTo>
                  <a:pt x="0" y="4925060"/>
                  <a:pt x="1423670" y="6350000"/>
                  <a:pt x="3175000" y="6350000"/>
                </a:cubicBezTo>
                <a:cubicBezTo>
                  <a:pt x="4925060" y="6350000"/>
                  <a:pt x="6350000" y="4926330"/>
                  <a:pt x="6350000" y="3175000"/>
                </a:cubicBezTo>
                <a:cubicBezTo>
                  <a:pt x="6350000" y="1424940"/>
                  <a:pt x="4926330" y="0"/>
                  <a:pt x="3175000" y="0"/>
                </a:cubicBezTo>
                <a:close/>
                <a:moveTo>
                  <a:pt x="3175000" y="5833110"/>
                </a:moveTo>
                <a:cubicBezTo>
                  <a:pt x="1709420" y="5833110"/>
                  <a:pt x="516890" y="4640580"/>
                  <a:pt x="516890" y="3175000"/>
                </a:cubicBezTo>
                <a:cubicBezTo>
                  <a:pt x="516890" y="1709420"/>
                  <a:pt x="1709420" y="516890"/>
                  <a:pt x="3175000" y="516890"/>
                </a:cubicBezTo>
                <a:cubicBezTo>
                  <a:pt x="4640580" y="516890"/>
                  <a:pt x="5833110" y="1709420"/>
                  <a:pt x="5833110" y="3175000"/>
                </a:cubicBezTo>
                <a:cubicBezTo>
                  <a:pt x="5833110" y="4640580"/>
                  <a:pt x="4640580" y="5833110"/>
                  <a:pt x="3175000" y="5833110"/>
                </a:cubicBezTo>
                <a:close/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49" name="Text Placeholder 37">
            <a:extLst>
              <a:ext uri="{FF2B5EF4-FFF2-40B4-BE49-F238E27FC236}">
                <a16:creationId xmlns:a16="http://schemas.microsoft.com/office/drawing/2014/main" id="{731DD01C-1637-6A81-9A30-4808607D12A2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9507285" y="2082011"/>
            <a:ext cx="1342673" cy="251430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>
                <a:solidFill>
                  <a:srgbClr val="E99E16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50" name="Picture Placeholder 42">
            <a:extLst>
              <a:ext uri="{FF2B5EF4-FFF2-40B4-BE49-F238E27FC236}">
                <a16:creationId xmlns:a16="http://schemas.microsoft.com/office/drawing/2014/main" id="{73C8059D-484E-5323-2A7D-1F64656C4796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9739086" y="1111803"/>
            <a:ext cx="879070" cy="879070"/>
          </a:xfrm>
          <a:prstGeom prst="ellipse">
            <a:avLst/>
          </a:prstGeom>
        </p:spPr>
        <p:txBody>
          <a:bodyPr/>
          <a:lstStyle/>
          <a:p>
            <a:endParaRPr lang="bg-BG" dirty="0"/>
          </a:p>
        </p:txBody>
      </p:sp>
      <p:sp>
        <p:nvSpPr>
          <p:cNvPr id="51" name="Text Placeholder 45">
            <a:extLst>
              <a:ext uri="{FF2B5EF4-FFF2-40B4-BE49-F238E27FC236}">
                <a16:creationId xmlns:a16="http://schemas.microsoft.com/office/drawing/2014/main" id="{B289CA50-31D3-D15F-AF03-8C1FB05374CD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9491607" y="2616895"/>
            <a:ext cx="1374028" cy="25143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52" name="Freeform 3">
            <a:extLst>
              <a:ext uri="{FF2B5EF4-FFF2-40B4-BE49-F238E27FC236}">
                <a16:creationId xmlns:a16="http://schemas.microsoft.com/office/drawing/2014/main" id="{7FBCFEA3-6F29-1BB9-DFE2-BF388D86A53C}"/>
              </a:ext>
            </a:extLst>
          </p:cNvPr>
          <p:cNvSpPr/>
          <p:nvPr userDrawn="1"/>
        </p:nvSpPr>
        <p:spPr>
          <a:xfrm>
            <a:off x="1415480" y="4626651"/>
            <a:ext cx="1530022" cy="1080001"/>
          </a:xfrm>
          <a:custGeom>
            <a:avLst/>
            <a:gdLst/>
            <a:ahLst/>
            <a:cxnLst/>
            <a:rect l="l" t="t" r="r" b="b"/>
            <a:pathLst>
              <a:path w="1500474" h="1059143">
                <a:moveTo>
                  <a:pt x="1376013" y="1059142"/>
                </a:moveTo>
                <a:lnTo>
                  <a:pt x="124460" y="1059142"/>
                </a:lnTo>
                <a:cubicBezTo>
                  <a:pt x="55880" y="1059142"/>
                  <a:pt x="0" y="1003262"/>
                  <a:pt x="0" y="93468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376014" y="0"/>
                </a:lnTo>
                <a:cubicBezTo>
                  <a:pt x="1444594" y="0"/>
                  <a:pt x="1500474" y="55880"/>
                  <a:pt x="1500474" y="124460"/>
                </a:cubicBezTo>
                <a:lnTo>
                  <a:pt x="1500474" y="934682"/>
                </a:lnTo>
                <a:cubicBezTo>
                  <a:pt x="1500474" y="1003262"/>
                  <a:pt x="1444594" y="1059143"/>
                  <a:pt x="1376014" y="1059143"/>
                </a:cubicBezTo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53" name="Freeform 16">
            <a:extLst>
              <a:ext uri="{FF2B5EF4-FFF2-40B4-BE49-F238E27FC236}">
                <a16:creationId xmlns:a16="http://schemas.microsoft.com/office/drawing/2014/main" id="{38E006B7-F825-38B3-4972-15E2FAC53734}"/>
              </a:ext>
            </a:extLst>
          </p:cNvPr>
          <p:cNvSpPr/>
          <p:nvPr userDrawn="1"/>
        </p:nvSpPr>
        <p:spPr>
          <a:xfrm>
            <a:off x="1636485" y="3643110"/>
            <a:ext cx="1088013" cy="1088013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3670" y="0"/>
                  <a:pt x="0" y="1424940"/>
                  <a:pt x="0" y="3175000"/>
                </a:cubicBezTo>
                <a:cubicBezTo>
                  <a:pt x="0" y="4925060"/>
                  <a:pt x="1423670" y="6350000"/>
                  <a:pt x="3175000" y="6350000"/>
                </a:cubicBezTo>
                <a:cubicBezTo>
                  <a:pt x="4925060" y="6350000"/>
                  <a:pt x="6350000" y="4926330"/>
                  <a:pt x="6350000" y="3175000"/>
                </a:cubicBezTo>
                <a:cubicBezTo>
                  <a:pt x="6350000" y="1424940"/>
                  <a:pt x="4926330" y="0"/>
                  <a:pt x="3175000" y="0"/>
                </a:cubicBezTo>
                <a:close/>
                <a:moveTo>
                  <a:pt x="3175000" y="5833110"/>
                </a:moveTo>
                <a:cubicBezTo>
                  <a:pt x="1709420" y="5833110"/>
                  <a:pt x="516890" y="4640580"/>
                  <a:pt x="516890" y="3175000"/>
                </a:cubicBezTo>
                <a:cubicBezTo>
                  <a:pt x="516890" y="1709420"/>
                  <a:pt x="1709420" y="516890"/>
                  <a:pt x="3175000" y="516890"/>
                </a:cubicBezTo>
                <a:cubicBezTo>
                  <a:pt x="4640580" y="516890"/>
                  <a:pt x="5833110" y="1709420"/>
                  <a:pt x="5833110" y="3175000"/>
                </a:cubicBezTo>
                <a:cubicBezTo>
                  <a:pt x="5833110" y="4640580"/>
                  <a:pt x="4640580" y="5833110"/>
                  <a:pt x="3175000" y="5833110"/>
                </a:cubicBezTo>
                <a:close/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54" name="Text Placeholder 37">
            <a:extLst>
              <a:ext uri="{FF2B5EF4-FFF2-40B4-BE49-F238E27FC236}">
                <a16:creationId xmlns:a16="http://schemas.microsoft.com/office/drawing/2014/main" id="{542D5649-0C79-E473-8B8D-ED8F9BC7219C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1509155" y="4717789"/>
            <a:ext cx="1342673" cy="251430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>
                <a:solidFill>
                  <a:srgbClr val="E99E16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55" name="Picture Placeholder 42">
            <a:extLst>
              <a:ext uri="{FF2B5EF4-FFF2-40B4-BE49-F238E27FC236}">
                <a16:creationId xmlns:a16="http://schemas.microsoft.com/office/drawing/2014/main" id="{11072B17-6451-A116-6B44-D931DFE55242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1740956" y="3747581"/>
            <a:ext cx="879070" cy="879070"/>
          </a:xfrm>
          <a:prstGeom prst="ellipse">
            <a:avLst/>
          </a:prstGeom>
        </p:spPr>
        <p:txBody>
          <a:bodyPr/>
          <a:lstStyle/>
          <a:p>
            <a:endParaRPr lang="bg-BG" dirty="0"/>
          </a:p>
        </p:txBody>
      </p:sp>
      <p:sp>
        <p:nvSpPr>
          <p:cNvPr id="56" name="Text Placeholder 45">
            <a:extLst>
              <a:ext uri="{FF2B5EF4-FFF2-40B4-BE49-F238E27FC236}">
                <a16:creationId xmlns:a16="http://schemas.microsoft.com/office/drawing/2014/main" id="{77BA021E-BEDA-7A0C-BF63-B44523EF933E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1493477" y="5252673"/>
            <a:ext cx="1374028" cy="25143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57" name="Freeform 3">
            <a:extLst>
              <a:ext uri="{FF2B5EF4-FFF2-40B4-BE49-F238E27FC236}">
                <a16:creationId xmlns:a16="http://schemas.microsoft.com/office/drawing/2014/main" id="{D104A534-F056-D811-2B52-6245F0C0B2D0}"/>
              </a:ext>
            </a:extLst>
          </p:cNvPr>
          <p:cNvSpPr/>
          <p:nvPr userDrawn="1"/>
        </p:nvSpPr>
        <p:spPr>
          <a:xfrm>
            <a:off x="3012288" y="4626651"/>
            <a:ext cx="1530022" cy="1080001"/>
          </a:xfrm>
          <a:custGeom>
            <a:avLst/>
            <a:gdLst/>
            <a:ahLst/>
            <a:cxnLst/>
            <a:rect l="l" t="t" r="r" b="b"/>
            <a:pathLst>
              <a:path w="1500474" h="1059143">
                <a:moveTo>
                  <a:pt x="1376013" y="1059142"/>
                </a:moveTo>
                <a:lnTo>
                  <a:pt x="124460" y="1059142"/>
                </a:lnTo>
                <a:cubicBezTo>
                  <a:pt x="55880" y="1059142"/>
                  <a:pt x="0" y="1003262"/>
                  <a:pt x="0" y="93468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376014" y="0"/>
                </a:lnTo>
                <a:cubicBezTo>
                  <a:pt x="1444594" y="0"/>
                  <a:pt x="1500474" y="55880"/>
                  <a:pt x="1500474" y="124460"/>
                </a:cubicBezTo>
                <a:lnTo>
                  <a:pt x="1500474" y="934682"/>
                </a:lnTo>
                <a:cubicBezTo>
                  <a:pt x="1500474" y="1003262"/>
                  <a:pt x="1444594" y="1059143"/>
                  <a:pt x="1376014" y="1059143"/>
                </a:cubicBezTo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58" name="Freeform 16">
            <a:extLst>
              <a:ext uri="{FF2B5EF4-FFF2-40B4-BE49-F238E27FC236}">
                <a16:creationId xmlns:a16="http://schemas.microsoft.com/office/drawing/2014/main" id="{0CC4D1EB-15B5-545F-85E2-52D9D19ED81A}"/>
              </a:ext>
            </a:extLst>
          </p:cNvPr>
          <p:cNvSpPr/>
          <p:nvPr userDrawn="1"/>
        </p:nvSpPr>
        <p:spPr>
          <a:xfrm>
            <a:off x="3233293" y="3643110"/>
            <a:ext cx="1088013" cy="1088013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3670" y="0"/>
                  <a:pt x="0" y="1424940"/>
                  <a:pt x="0" y="3175000"/>
                </a:cubicBezTo>
                <a:cubicBezTo>
                  <a:pt x="0" y="4925060"/>
                  <a:pt x="1423670" y="6350000"/>
                  <a:pt x="3175000" y="6350000"/>
                </a:cubicBezTo>
                <a:cubicBezTo>
                  <a:pt x="4925060" y="6350000"/>
                  <a:pt x="6350000" y="4926330"/>
                  <a:pt x="6350000" y="3175000"/>
                </a:cubicBezTo>
                <a:cubicBezTo>
                  <a:pt x="6350000" y="1424940"/>
                  <a:pt x="4926330" y="0"/>
                  <a:pt x="3175000" y="0"/>
                </a:cubicBezTo>
                <a:close/>
                <a:moveTo>
                  <a:pt x="3175000" y="5833110"/>
                </a:moveTo>
                <a:cubicBezTo>
                  <a:pt x="1709420" y="5833110"/>
                  <a:pt x="516890" y="4640580"/>
                  <a:pt x="516890" y="3175000"/>
                </a:cubicBezTo>
                <a:cubicBezTo>
                  <a:pt x="516890" y="1709420"/>
                  <a:pt x="1709420" y="516890"/>
                  <a:pt x="3175000" y="516890"/>
                </a:cubicBezTo>
                <a:cubicBezTo>
                  <a:pt x="4640580" y="516890"/>
                  <a:pt x="5833110" y="1709420"/>
                  <a:pt x="5833110" y="3175000"/>
                </a:cubicBezTo>
                <a:cubicBezTo>
                  <a:pt x="5833110" y="4640580"/>
                  <a:pt x="4640580" y="5833110"/>
                  <a:pt x="3175000" y="5833110"/>
                </a:cubicBezTo>
                <a:close/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59" name="Text Placeholder 37">
            <a:extLst>
              <a:ext uri="{FF2B5EF4-FFF2-40B4-BE49-F238E27FC236}">
                <a16:creationId xmlns:a16="http://schemas.microsoft.com/office/drawing/2014/main" id="{BE6D709D-E424-1A1B-E1A0-9AB80715E615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3105963" y="4717789"/>
            <a:ext cx="1342673" cy="251430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>
                <a:solidFill>
                  <a:srgbClr val="E99E16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60" name="Picture Placeholder 42">
            <a:extLst>
              <a:ext uri="{FF2B5EF4-FFF2-40B4-BE49-F238E27FC236}">
                <a16:creationId xmlns:a16="http://schemas.microsoft.com/office/drawing/2014/main" id="{B899CE0D-2D4A-1958-48F6-30ABDABE8D8C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3337764" y="3747581"/>
            <a:ext cx="879070" cy="879070"/>
          </a:xfrm>
          <a:prstGeom prst="ellipse">
            <a:avLst/>
          </a:prstGeom>
        </p:spPr>
        <p:txBody>
          <a:bodyPr/>
          <a:lstStyle/>
          <a:p>
            <a:endParaRPr lang="bg-BG" dirty="0"/>
          </a:p>
        </p:txBody>
      </p:sp>
      <p:sp>
        <p:nvSpPr>
          <p:cNvPr id="61" name="Text Placeholder 45">
            <a:extLst>
              <a:ext uri="{FF2B5EF4-FFF2-40B4-BE49-F238E27FC236}">
                <a16:creationId xmlns:a16="http://schemas.microsoft.com/office/drawing/2014/main" id="{3A7D517F-4F6B-DC66-93AE-6C327F0EAD89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3090285" y="5252673"/>
            <a:ext cx="1374028" cy="25143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62" name="Freeform 3">
            <a:extLst>
              <a:ext uri="{FF2B5EF4-FFF2-40B4-BE49-F238E27FC236}">
                <a16:creationId xmlns:a16="http://schemas.microsoft.com/office/drawing/2014/main" id="{0465DEB9-8134-715F-EDF5-D5CAFDAB0B4A}"/>
              </a:ext>
            </a:extLst>
          </p:cNvPr>
          <p:cNvSpPr/>
          <p:nvPr userDrawn="1"/>
        </p:nvSpPr>
        <p:spPr>
          <a:xfrm>
            <a:off x="4611339" y="4653255"/>
            <a:ext cx="1530022" cy="1080001"/>
          </a:xfrm>
          <a:custGeom>
            <a:avLst/>
            <a:gdLst/>
            <a:ahLst/>
            <a:cxnLst/>
            <a:rect l="l" t="t" r="r" b="b"/>
            <a:pathLst>
              <a:path w="1500474" h="1059143">
                <a:moveTo>
                  <a:pt x="1376013" y="1059142"/>
                </a:moveTo>
                <a:lnTo>
                  <a:pt x="124460" y="1059142"/>
                </a:lnTo>
                <a:cubicBezTo>
                  <a:pt x="55880" y="1059142"/>
                  <a:pt x="0" y="1003262"/>
                  <a:pt x="0" y="93468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376014" y="0"/>
                </a:lnTo>
                <a:cubicBezTo>
                  <a:pt x="1444594" y="0"/>
                  <a:pt x="1500474" y="55880"/>
                  <a:pt x="1500474" y="124460"/>
                </a:cubicBezTo>
                <a:lnTo>
                  <a:pt x="1500474" y="934682"/>
                </a:lnTo>
                <a:cubicBezTo>
                  <a:pt x="1500474" y="1003262"/>
                  <a:pt x="1444594" y="1059143"/>
                  <a:pt x="1376014" y="1059143"/>
                </a:cubicBezTo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63" name="Freeform 16">
            <a:extLst>
              <a:ext uri="{FF2B5EF4-FFF2-40B4-BE49-F238E27FC236}">
                <a16:creationId xmlns:a16="http://schemas.microsoft.com/office/drawing/2014/main" id="{5860310F-8FFF-4EF2-7502-A4C54EC69BE5}"/>
              </a:ext>
            </a:extLst>
          </p:cNvPr>
          <p:cNvSpPr/>
          <p:nvPr userDrawn="1"/>
        </p:nvSpPr>
        <p:spPr>
          <a:xfrm>
            <a:off x="4832344" y="3669714"/>
            <a:ext cx="1088013" cy="1088013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3670" y="0"/>
                  <a:pt x="0" y="1424940"/>
                  <a:pt x="0" y="3175000"/>
                </a:cubicBezTo>
                <a:cubicBezTo>
                  <a:pt x="0" y="4925060"/>
                  <a:pt x="1423670" y="6350000"/>
                  <a:pt x="3175000" y="6350000"/>
                </a:cubicBezTo>
                <a:cubicBezTo>
                  <a:pt x="4925060" y="6350000"/>
                  <a:pt x="6350000" y="4926330"/>
                  <a:pt x="6350000" y="3175000"/>
                </a:cubicBezTo>
                <a:cubicBezTo>
                  <a:pt x="6350000" y="1424940"/>
                  <a:pt x="4926330" y="0"/>
                  <a:pt x="3175000" y="0"/>
                </a:cubicBezTo>
                <a:close/>
                <a:moveTo>
                  <a:pt x="3175000" y="5833110"/>
                </a:moveTo>
                <a:cubicBezTo>
                  <a:pt x="1709420" y="5833110"/>
                  <a:pt x="516890" y="4640580"/>
                  <a:pt x="516890" y="3175000"/>
                </a:cubicBezTo>
                <a:cubicBezTo>
                  <a:pt x="516890" y="1709420"/>
                  <a:pt x="1709420" y="516890"/>
                  <a:pt x="3175000" y="516890"/>
                </a:cubicBezTo>
                <a:cubicBezTo>
                  <a:pt x="4640580" y="516890"/>
                  <a:pt x="5833110" y="1709420"/>
                  <a:pt x="5833110" y="3175000"/>
                </a:cubicBezTo>
                <a:cubicBezTo>
                  <a:pt x="5833110" y="4640580"/>
                  <a:pt x="4640580" y="5833110"/>
                  <a:pt x="3175000" y="5833110"/>
                </a:cubicBezTo>
                <a:close/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64" name="Text Placeholder 37">
            <a:extLst>
              <a:ext uri="{FF2B5EF4-FFF2-40B4-BE49-F238E27FC236}">
                <a16:creationId xmlns:a16="http://schemas.microsoft.com/office/drawing/2014/main" id="{20CB57CC-22A3-984A-71ED-89C0C569704C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4705014" y="4744393"/>
            <a:ext cx="1342673" cy="251430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>
                <a:solidFill>
                  <a:srgbClr val="E99E16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65" name="Picture Placeholder 42">
            <a:extLst>
              <a:ext uri="{FF2B5EF4-FFF2-40B4-BE49-F238E27FC236}">
                <a16:creationId xmlns:a16="http://schemas.microsoft.com/office/drawing/2014/main" id="{A3158606-FBED-2C52-D149-70B6002378FD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4936815" y="3774185"/>
            <a:ext cx="879070" cy="879070"/>
          </a:xfrm>
          <a:prstGeom prst="ellipse">
            <a:avLst/>
          </a:prstGeom>
        </p:spPr>
        <p:txBody>
          <a:bodyPr/>
          <a:lstStyle/>
          <a:p>
            <a:endParaRPr lang="bg-BG" dirty="0"/>
          </a:p>
        </p:txBody>
      </p:sp>
      <p:sp>
        <p:nvSpPr>
          <p:cNvPr id="66" name="Text Placeholder 45">
            <a:extLst>
              <a:ext uri="{FF2B5EF4-FFF2-40B4-BE49-F238E27FC236}">
                <a16:creationId xmlns:a16="http://schemas.microsoft.com/office/drawing/2014/main" id="{A47840B4-9B68-0B7B-DC38-2FEC5C9F3FF9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4689336" y="5279277"/>
            <a:ext cx="1374028" cy="25143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67" name="Freeform 3">
            <a:extLst>
              <a:ext uri="{FF2B5EF4-FFF2-40B4-BE49-F238E27FC236}">
                <a16:creationId xmlns:a16="http://schemas.microsoft.com/office/drawing/2014/main" id="{0EFB2CC3-5292-996C-FFB9-9B3EFCFC9ED4}"/>
              </a:ext>
            </a:extLst>
          </p:cNvPr>
          <p:cNvSpPr/>
          <p:nvPr userDrawn="1"/>
        </p:nvSpPr>
        <p:spPr>
          <a:xfrm>
            <a:off x="6208147" y="4653255"/>
            <a:ext cx="1530022" cy="1080001"/>
          </a:xfrm>
          <a:custGeom>
            <a:avLst/>
            <a:gdLst/>
            <a:ahLst/>
            <a:cxnLst/>
            <a:rect l="l" t="t" r="r" b="b"/>
            <a:pathLst>
              <a:path w="1500474" h="1059143">
                <a:moveTo>
                  <a:pt x="1376013" y="1059142"/>
                </a:moveTo>
                <a:lnTo>
                  <a:pt x="124460" y="1059142"/>
                </a:lnTo>
                <a:cubicBezTo>
                  <a:pt x="55880" y="1059142"/>
                  <a:pt x="0" y="1003262"/>
                  <a:pt x="0" y="93468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376014" y="0"/>
                </a:lnTo>
                <a:cubicBezTo>
                  <a:pt x="1444594" y="0"/>
                  <a:pt x="1500474" y="55880"/>
                  <a:pt x="1500474" y="124460"/>
                </a:cubicBezTo>
                <a:lnTo>
                  <a:pt x="1500474" y="934682"/>
                </a:lnTo>
                <a:cubicBezTo>
                  <a:pt x="1500474" y="1003262"/>
                  <a:pt x="1444594" y="1059143"/>
                  <a:pt x="1376014" y="1059143"/>
                </a:cubicBezTo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68" name="Freeform 16">
            <a:extLst>
              <a:ext uri="{FF2B5EF4-FFF2-40B4-BE49-F238E27FC236}">
                <a16:creationId xmlns:a16="http://schemas.microsoft.com/office/drawing/2014/main" id="{F4445024-F785-BF7D-4928-FC6A71F5900E}"/>
              </a:ext>
            </a:extLst>
          </p:cNvPr>
          <p:cNvSpPr/>
          <p:nvPr userDrawn="1"/>
        </p:nvSpPr>
        <p:spPr>
          <a:xfrm>
            <a:off x="6429152" y="3669714"/>
            <a:ext cx="1088013" cy="1088013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3670" y="0"/>
                  <a:pt x="0" y="1424940"/>
                  <a:pt x="0" y="3175000"/>
                </a:cubicBezTo>
                <a:cubicBezTo>
                  <a:pt x="0" y="4925060"/>
                  <a:pt x="1423670" y="6350000"/>
                  <a:pt x="3175000" y="6350000"/>
                </a:cubicBezTo>
                <a:cubicBezTo>
                  <a:pt x="4925060" y="6350000"/>
                  <a:pt x="6350000" y="4926330"/>
                  <a:pt x="6350000" y="3175000"/>
                </a:cubicBezTo>
                <a:cubicBezTo>
                  <a:pt x="6350000" y="1424940"/>
                  <a:pt x="4926330" y="0"/>
                  <a:pt x="3175000" y="0"/>
                </a:cubicBezTo>
                <a:close/>
                <a:moveTo>
                  <a:pt x="3175000" y="5833110"/>
                </a:moveTo>
                <a:cubicBezTo>
                  <a:pt x="1709420" y="5833110"/>
                  <a:pt x="516890" y="4640580"/>
                  <a:pt x="516890" y="3175000"/>
                </a:cubicBezTo>
                <a:cubicBezTo>
                  <a:pt x="516890" y="1709420"/>
                  <a:pt x="1709420" y="516890"/>
                  <a:pt x="3175000" y="516890"/>
                </a:cubicBezTo>
                <a:cubicBezTo>
                  <a:pt x="4640580" y="516890"/>
                  <a:pt x="5833110" y="1709420"/>
                  <a:pt x="5833110" y="3175000"/>
                </a:cubicBezTo>
                <a:cubicBezTo>
                  <a:pt x="5833110" y="4640580"/>
                  <a:pt x="4640580" y="5833110"/>
                  <a:pt x="3175000" y="5833110"/>
                </a:cubicBezTo>
                <a:close/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69" name="Text Placeholder 37">
            <a:extLst>
              <a:ext uri="{FF2B5EF4-FFF2-40B4-BE49-F238E27FC236}">
                <a16:creationId xmlns:a16="http://schemas.microsoft.com/office/drawing/2014/main" id="{F653F69C-76F6-98E5-1427-3768C45105CA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6301822" y="4744393"/>
            <a:ext cx="1342673" cy="251430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>
                <a:solidFill>
                  <a:srgbClr val="E99E16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70" name="Picture Placeholder 42">
            <a:extLst>
              <a:ext uri="{FF2B5EF4-FFF2-40B4-BE49-F238E27FC236}">
                <a16:creationId xmlns:a16="http://schemas.microsoft.com/office/drawing/2014/main" id="{C8822537-A598-5B25-7C14-202D68CD55C5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6533623" y="3774185"/>
            <a:ext cx="879070" cy="879070"/>
          </a:xfrm>
          <a:prstGeom prst="ellipse">
            <a:avLst/>
          </a:prstGeom>
        </p:spPr>
        <p:txBody>
          <a:bodyPr/>
          <a:lstStyle/>
          <a:p>
            <a:endParaRPr lang="bg-BG" dirty="0"/>
          </a:p>
        </p:txBody>
      </p:sp>
      <p:sp>
        <p:nvSpPr>
          <p:cNvPr id="71" name="Text Placeholder 45">
            <a:extLst>
              <a:ext uri="{FF2B5EF4-FFF2-40B4-BE49-F238E27FC236}">
                <a16:creationId xmlns:a16="http://schemas.microsoft.com/office/drawing/2014/main" id="{BDFD7D87-BAF9-42E8-1341-102A4EA1B196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6286144" y="5279277"/>
            <a:ext cx="1374028" cy="25143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72" name="Freeform 3">
            <a:extLst>
              <a:ext uri="{FF2B5EF4-FFF2-40B4-BE49-F238E27FC236}">
                <a16:creationId xmlns:a16="http://schemas.microsoft.com/office/drawing/2014/main" id="{1098C386-CC6F-93B2-A91B-7876FCF9955A}"/>
              </a:ext>
            </a:extLst>
          </p:cNvPr>
          <p:cNvSpPr/>
          <p:nvPr userDrawn="1"/>
        </p:nvSpPr>
        <p:spPr>
          <a:xfrm>
            <a:off x="7816802" y="4653255"/>
            <a:ext cx="1530022" cy="1080001"/>
          </a:xfrm>
          <a:custGeom>
            <a:avLst/>
            <a:gdLst/>
            <a:ahLst/>
            <a:cxnLst/>
            <a:rect l="l" t="t" r="r" b="b"/>
            <a:pathLst>
              <a:path w="1500474" h="1059143">
                <a:moveTo>
                  <a:pt x="1376013" y="1059142"/>
                </a:moveTo>
                <a:lnTo>
                  <a:pt x="124460" y="1059142"/>
                </a:lnTo>
                <a:cubicBezTo>
                  <a:pt x="55880" y="1059142"/>
                  <a:pt x="0" y="1003262"/>
                  <a:pt x="0" y="93468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376014" y="0"/>
                </a:lnTo>
                <a:cubicBezTo>
                  <a:pt x="1444594" y="0"/>
                  <a:pt x="1500474" y="55880"/>
                  <a:pt x="1500474" y="124460"/>
                </a:cubicBezTo>
                <a:lnTo>
                  <a:pt x="1500474" y="934682"/>
                </a:lnTo>
                <a:cubicBezTo>
                  <a:pt x="1500474" y="1003262"/>
                  <a:pt x="1444594" y="1059143"/>
                  <a:pt x="1376014" y="1059143"/>
                </a:cubicBezTo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73" name="Freeform 16">
            <a:extLst>
              <a:ext uri="{FF2B5EF4-FFF2-40B4-BE49-F238E27FC236}">
                <a16:creationId xmlns:a16="http://schemas.microsoft.com/office/drawing/2014/main" id="{54D09ADA-C652-4EA7-4DA1-CC901D57253C}"/>
              </a:ext>
            </a:extLst>
          </p:cNvPr>
          <p:cNvSpPr/>
          <p:nvPr userDrawn="1"/>
        </p:nvSpPr>
        <p:spPr>
          <a:xfrm>
            <a:off x="8037807" y="3669714"/>
            <a:ext cx="1088013" cy="1088013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3670" y="0"/>
                  <a:pt x="0" y="1424940"/>
                  <a:pt x="0" y="3175000"/>
                </a:cubicBezTo>
                <a:cubicBezTo>
                  <a:pt x="0" y="4925060"/>
                  <a:pt x="1423670" y="6350000"/>
                  <a:pt x="3175000" y="6350000"/>
                </a:cubicBezTo>
                <a:cubicBezTo>
                  <a:pt x="4925060" y="6350000"/>
                  <a:pt x="6350000" y="4926330"/>
                  <a:pt x="6350000" y="3175000"/>
                </a:cubicBezTo>
                <a:cubicBezTo>
                  <a:pt x="6350000" y="1424940"/>
                  <a:pt x="4926330" y="0"/>
                  <a:pt x="3175000" y="0"/>
                </a:cubicBezTo>
                <a:close/>
                <a:moveTo>
                  <a:pt x="3175000" y="5833110"/>
                </a:moveTo>
                <a:cubicBezTo>
                  <a:pt x="1709420" y="5833110"/>
                  <a:pt x="516890" y="4640580"/>
                  <a:pt x="516890" y="3175000"/>
                </a:cubicBezTo>
                <a:cubicBezTo>
                  <a:pt x="516890" y="1709420"/>
                  <a:pt x="1709420" y="516890"/>
                  <a:pt x="3175000" y="516890"/>
                </a:cubicBezTo>
                <a:cubicBezTo>
                  <a:pt x="4640580" y="516890"/>
                  <a:pt x="5833110" y="1709420"/>
                  <a:pt x="5833110" y="3175000"/>
                </a:cubicBezTo>
                <a:cubicBezTo>
                  <a:pt x="5833110" y="4640580"/>
                  <a:pt x="4640580" y="5833110"/>
                  <a:pt x="3175000" y="5833110"/>
                </a:cubicBezTo>
                <a:close/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74" name="Text Placeholder 37">
            <a:extLst>
              <a:ext uri="{FF2B5EF4-FFF2-40B4-BE49-F238E27FC236}">
                <a16:creationId xmlns:a16="http://schemas.microsoft.com/office/drawing/2014/main" id="{278E4D14-B0F2-38B4-B019-C3ABB734EE78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7910477" y="4744393"/>
            <a:ext cx="1342673" cy="251430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>
                <a:solidFill>
                  <a:srgbClr val="E99E16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75" name="Picture Placeholder 42">
            <a:extLst>
              <a:ext uri="{FF2B5EF4-FFF2-40B4-BE49-F238E27FC236}">
                <a16:creationId xmlns:a16="http://schemas.microsoft.com/office/drawing/2014/main" id="{5F3AA881-DF9D-5F69-CD7B-DD3223A13763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8142278" y="3774185"/>
            <a:ext cx="879070" cy="879070"/>
          </a:xfrm>
          <a:prstGeom prst="ellipse">
            <a:avLst/>
          </a:prstGeom>
        </p:spPr>
        <p:txBody>
          <a:bodyPr/>
          <a:lstStyle/>
          <a:p>
            <a:endParaRPr lang="bg-BG" dirty="0"/>
          </a:p>
        </p:txBody>
      </p:sp>
      <p:sp>
        <p:nvSpPr>
          <p:cNvPr id="76" name="Text Placeholder 45">
            <a:extLst>
              <a:ext uri="{FF2B5EF4-FFF2-40B4-BE49-F238E27FC236}">
                <a16:creationId xmlns:a16="http://schemas.microsoft.com/office/drawing/2014/main" id="{3D42565E-8BA4-40E3-2A97-08265AA93850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7894799" y="5279277"/>
            <a:ext cx="1374028" cy="25143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77" name="Freeform 3">
            <a:extLst>
              <a:ext uri="{FF2B5EF4-FFF2-40B4-BE49-F238E27FC236}">
                <a16:creationId xmlns:a16="http://schemas.microsoft.com/office/drawing/2014/main" id="{0F18D758-A0F6-36E2-5CA8-A613BFC3B863}"/>
              </a:ext>
            </a:extLst>
          </p:cNvPr>
          <p:cNvSpPr/>
          <p:nvPr userDrawn="1"/>
        </p:nvSpPr>
        <p:spPr>
          <a:xfrm>
            <a:off x="9413610" y="4653255"/>
            <a:ext cx="1530022" cy="1080001"/>
          </a:xfrm>
          <a:custGeom>
            <a:avLst/>
            <a:gdLst/>
            <a:ahLst/>
            <a:cxnLst/>
            <a:rect l="l" t="t" r="r" b="b"/>
            <a:pathLst>
              <a:path w="1500474" h="1059143">
                <a:moveTo>
                  <a:pt x="1376013" y="1059142"/>
                </a:moveTo>
                <a:lnTo>
                  <a:pt x="124460" y="1059142"/>
                </a:lnTo>
                <a:cubicBezTo>
                  <a:pt x="55880" y="1059142"/>
                  <a:pt x="0" y="1003262"/>
                  <a:pt x="0" y="93468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376014" y="0"/>
                </a:lnTo>
                <a:cubicBezTo>
                  <a:pt x="1444594" y="0"/>
                  <a:pt x="1500474" y="55880"/>
                  <a:pt x="1500474" y="124460"/>
                </a:cubicBezTo>
                <a:lnTo>
                  <a:pt x="1500474" y="934682"/>
                </a:lnTo>
                <a:cubicBezTo>
                  <a:pt x="1500474" y="1003262"/>
                  <a:pt x="1444594" y="1059143"/>
                  <a:pt x="1376014" y="1059143"/>
                </a:cubicBezTo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78" name="Freeform 16">
            <a:extLst>
              <a:ext uri="{FF2B5EF4-FFF2-40B4-BE49-F238E27FC236}">
                <a16:creationId xmlns:a16="http://schemas.microsoft.com/office/drawing/2014/main" id="{DB8EA623-2061-5E76-4995-35D988221445}"/>
              </a:ext>
            </a:extLst>
          </p:cNvPr>
          <p:cNvSpPr/>
          <p:nvPr userDrawn="1"/>
        </p:nvSpPr>
        <p:spPr>
          <a:xfrm>
            <a:off x="9634615" y="3669714"/>
            <a:ext cx="1088013" cy="1088013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3670" y="0"/>
                  <a:pt x="0" y="1424940"/>
                  <a:pt x="0" y="3175000"/>
                </a:cubicBezTo>
                <a:cubicBezTo>
                  <a:pt x="0" y="4925060"/>
                  <a:pt x="1423670" y="6350000"/>
                  <a:pt x="3175000" y="6350000"/>
                </a:cubicBezTo>
                <a:cubicBezTo>
                  <a:pt x="4925060" y="6350000"/>
                  <a:pt x="6350000" y="4926330"/>
                  <a:pt x="6350000" y="3175000"/>
                </a:cubicBezTo>
                <a:cubicBezTo>
                  <a:pt x="6350000" y="1424940"/>
                  <a:pt x="4926330" y="0"/>
                  <a:pt x="3175000" y="0"/>
                </a:cubicBezTo>
                <a:close/>
                <a:moveTo>
                  <a:pt x="3175000" y="5833110"/>
                </a:moveTo>
                <a:cubicBezTo>
                  <a:pt x="1709420" y="5833110"/>
                  <a:pt x="516890" y="4640580"/>
                  <a:pt x="516890" y="3175000"/>
                </a:cubicBezTo>
                <a:cubicBezTo>
                  <a:pt x="516890" y="1709420"/>
                  <a:pt x="1709420" y="516890"/>
                  <a:pt x="3175000" y="516890"/>
                </a:cubicBezTo>
                <a:cubicBezTo>
                  <a:pt x="4640580" y="516890"/>
                  <a:pt x="5833110" y="1709420"/>
                  <a:pt x="5833110" y="3175000"/>
                </a:cubicBezTo>
                <a:cubicBezTo>
                  <a:pt x="5833110" y="4640580"/>
                  <a:pt x="4640580" y="5833110"/>
                  <a:pt x="3175000" y="5833110"/>
                </a:cubicBezTo>
                <a:close/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79" name="Text Placeholder 37">
            <a:extLst>
              <a:ext uri="{FF2B5EF4-FFF2-40B4-BE49-F238E27FC236}">
                <a16:creationId xmlns:a16="http://schemas.microsoft.com/office/drawing/2014/main" id="{91A4FEE9-FF19-C407-23B9-8731E9E420FC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9507285" y="4744393"/>
            <a:ext cx="1342673" cy="251430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>
                <a:solidFill>
                  <a:srgbClr val="E99E16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80" name="Picture Placeholder 42">
            <a:extLst>
              <a:ext uri="{FF2B5EF4-FFF2-40B4-BE49-F238E27FC236}">
                <a16:creationId xmlns:a16="http://schemas.microsoft.com/office/drawing/2014/main" id="{77F97F31-1A9E-58A2-E47F-9A156B607FFE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9739086" y="3774185"/>
            <a:ext cx="879070" cy="879070"/>
          </a:xfrm>
          <a:prstGeom prst="ellipse">
            <a:avLst/>
          </a:prstGeom>
        </p:spPr>
        <p:txBody>
          <a:bodyPr/>
          <a:lstStyle/>
          <a:p>
            <a:endParaRPr lang="bg-BG" dirty="0"/>
          </a:p>
        </p:txBody>
      </p:sp>
      <p:sp>
        <p:nvSpPr>
          <p:cNvPr id="81" name="Text Placeholder 45">
            <a:extLst>
              <a:ext uri="{FF2B5EF4-FFF2-40B4-BE49-F238E27FC236}">
                <a16:creationId xmlns:a16="http://schemas.microsoft.com/office/drawing/2014/main" id="{8EDBC123-77FC-9B5D-9E76-117B6D269F3F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9491607" y="5279277"/>
            <a:ext cx="1374028" cy="25143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26813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 3">
            <a:extLst>
              <a:ext uri="{FF2B5EF4-FFF2-40B4-BE49-F238E27FC236}">
                <a16:creationId xmlns:a16="http://schemas.microsoft.com/office/drawing/2014/main" id="{53A693CF-9B7F-178F-5E84-68156CF866BB}"/>
              </a:ext>
            </a:extLst>
          </p:cNvPr>
          <p:cNvSpPr/>
          <p:nvPr/>
        </p:nvSpPr>
        <p:spPr>
          <a:xfrm>
            <a:off x="1415480" y="1964269"/>
            <a:ext cx="1530022" cy="1080001"/>
          </a:xfrm>
          <a:custGeom>
            <a:avLst/>
            <a:gdLst/>
            <a:ahLst/>
            <a:cxnLst/>
            <a:rect l="l" t="t" r="r" b="b"/>
            <a:pathLst>
              <a:path w="1500474" h="1059143">
                <a:moveTo>
                  <a:pt x="1376013" y="1059142"/>
                </a:moveTo>
                <a:lnTo>
                  <a:pt x="124460" y="1059142"/>
                </a:lnTo>
                <a:cubicBezTo>
                  <a:pt x="55880" y="1059142"/>
                  <a:pt x="0" y="1003262"/>
                  <a:pt x="0" y="93468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376014" y="0"/>
                </a:lnTo>
                <a:cubicBezTo>
                  <a:pt x="1444594" y="0"/>
                  <a:pt x="1500474" y="55880"/>
                  <a:pt x="1500474" y="124460"/>
                </a:cubicBezTo>
                <a:lnTo>
                  <a:pt x="1500474" y="934682"/>
                </a:lnTo>
                <a:cubicBezTo>
                  <a:pt x="1500474" y="1003262"/>
                  <a:pt x="1444594" y="1059143"/>
                  <a:pt x="1376014" y="1059143"/>
                </a:cubicBezTo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25" name="Title 24">
            <a:extLst>
              <a:ext uri="{FF2B5EF4-FFF2-40B4-BE49-F238E27FC236}">
                <a16:creationId xmlns:a16="http://schemas.microsoft.com/office/drawing/2014/main" id="{346F4F7B-6F61-819F-A203-B892226D6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9616" y="188640"/>
            <a:ext cx="7068120" cy="648072"/>
          </a:xfrm>
          <a:prstGeom prst="rect">
            <a:avLst/>
          </a:prstGeom>
        </p:spPr>
        <p:txBody>
          <a:bodyPr/>
          <a:lstStyle>
            <a:lvl1pPr>
              <a:defRPr sz="3600" b="1">
                <a:solidFill>
                  <a:srgbClr val="27468D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bg-BG" dirty="0"/>
          </a:p>
        </p:txBody>
      </p:sp>
      <p:sp>
        <p:nvSpPr>
          <p:cNvPr id="37" name="Freeform 16">
            <a:extLst>
              <a:ext uri="{FF2B5EF4-FFF2-40B4-BE49-F238E27FC236}">
                <a16:creationId xmlns:a16="http://schemas.microsoft.com/office/drawing/2014/main" id="{D10551C4-E49B-6181-44D0-00690E7DFBE8}"/>
              </a:ext>
            </a:extLst>
          </p:cNvPr>
          <p:cNvSpPr/>
          <p:nvPr userDrawn="1"/>
        </p:nvSpPr>
        <p:spPr>
          <a:xfrm>
            <a:off x="1636485" y="980728"/>
            <a:ext cx="1088013" cy="1088013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3670" y="0"/>
                  <a:pt x="0" y="1424940"/>
                  <a:pt x="0" y="3175000"/>
                </a:cubicBezTo>
                <a:cubicBezTo>
                  <a:pt x="0" y="4925060"/>
                  <a:pt x="1423670" y="6350000"/>
                  <a:pt x="3175000" y="6350000"/>
                </a:cubicBezTo>
                <a:cubicBezTo>
                  <a:pt x="4925060" y="6350000"/>
                  <a:pt x="6350000" y="4926330"/>
                  <a:pt x="6350000" y="3175000"/>
                </a:cubicBezTo>
                <a:cubicBezTo>
                  <a:pt x="6350000" y="1424940"/>
                  <a:pt x="4926330" y="0"/>
                  <a:pt x="3175000" y="0"/>
                </a:cubicBezTo>
                <a:close/>
                <a:moveTo>
                  <a:pt x="3175000" y="5833110"/>
                </a:moveTo>
                <a:cubicBezTo>
                  <a:pt x="1709420" y="5833110"/>
                  <a:pt x="516890" y="4640580"/>
                  <a:pt x="516890" y="3175000"/>
                </a:cubicBezTo>
                <a:cubicBezTo>
                  <a:pt x="516890" y="1709420"/>
                  <a:pt x="1709420" y="516890"/>
                  <a:pt x="3175000" y="516890"/>
                </a:cubicBezTo>
                <a:cubicBezTo>
                  <a:pt x="4640580" y="516890"/>
                  <a:pt x="5833110" y="1709420"/>
                  <a:pt x="5833110" y="3175000"/>
                </a:cubicBezTo>
                <a:cubicBezTo>
                  <a:pt x="5833110" y="4640580"/>
                  <a:pt x="4640580" y="5833110"/>
                  <a:pt x="3175000" y="5833110"/>
                </a:cubicBezTo>
                <a:close/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B09D2594-69E0-E3F7-9959-BDA4FB46D9C9}"/>
              </a:ext>
            </a:extLst>
          </p:cNvPr>
          <p:cNvSpPr>
            <a:spLocks noGrp="1"/>
          </p:cNvSpPr>
          <p:nvPr userDrawn="1">
            <p:ph type="body" sz="quarter" idx="10"/>
          </p:nvPr>
        </p:nvSpPr>
        <p:spPr>
          <a:xfrm>
            <a:off x="1509155" y="2055407"/>
            <a:ext cx="1342673" cy="251430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>
                <a:solidFill>
                  <a:srgbClr val="E99E16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39" name="Picture Placeholder 42">
            <a:extLst>
              <a:ext uri="{FF2B5EF4-FFF2-40B4-BE49-F238E27FC236}">
                <a16:creationId xmlns:a16="http://schemas.microsoft.com/office/drawing/2014/main" id="{A08E1AB7-68A1-9497-7C4C-8AA31310F0A1}"/>
              </a:ext>
            </a:extLst>
          </p:cNvPr>
          <p:cNvSpPr>
            <a:spLocks noGrp="1"/>
          </p:cNvSpPr>
          <p:nvPr userDrawn="1">
            <p:ph type="pic" sz="quarter" idx="11"/>
          </p:nvPr>
        </p:nvSpPr>
        <p:spPr>
          <a:xfrm>
            <a:off x="1740956" y="1085199"/>
            <a:ext cx="879070" cy="879070"/>
          </a:xfrm>
          <a:prstGeom prst="ellipse">
            <a:avLst/>
          </a:prstGeom>
        </p:spPr>
        <p:txBody>
          <a:bodyPr/>
          <a:lstStyle/>
          <a:p>
            <a:endParaRPr lang="bg-BG" dirty="0"/>
          </a:p>
        </p:txBody>
      </p:sp>
      <p:sp>
        <p:nvSpPr>
          <p:cNvPr id="22" name="Text Placeholder 45">
            <a:extLst>
              <a:ext uri="{FF2B5EF4-FFF2-40B4-BE49-F238E27FC236}">
                <a16:creationId xmlns:a16="http://schemas.microsoft.com/office/drawing/2014/main" id="{C2A850C7-E3B0-30D7-F085-D846EF96BDE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493477" y="2590291"/>
            <a:ext cx="1374028" cy="25143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2" name="Freeform 3">
            <a:extLst>
              <a:ext uri="{FF2B5EF4-FFF2-40B4-BE49-F238E27FC236}">
                <a16:creationId xmlns:a16="http://schemas.microsoft.com/office/drawing/2014/main" id="{71672DB7-AD94-9F3F-B6FA-B77815756BEC}"/>
              </a:ext>
            </a:extLst>
          </p:cNvPr>
          <p:cNvSpPr/>
          <p:nvPr userDrawn="1"/>
        </p:nvSpPr>
        <p:spPr>
          <a:xfrm>
            <a:off x="3012288" y="1964269"/>
            <a:ext cx="1530022" cy="1080001"/>
          </a:xfrm>
          <a:custGeom>
            <a:avLst/>
            <a:gdLst/>
            <a:ahLst/>
            <a:cxnLst/>
            <a:rect l="l" t="t" r="r" b="b"/>
            <a:pathLst>
              <a:path w="1500474" h="1059143">
                <a:moveTo>
                  <a:pt x="1376013" y="1059142"/>
                </a:moveTo>
                <a:lnTo>
                  <a:pt x="124460" y="1059142"/>
                </a:lnTo>
                <a:cubicBezTo>
                  <a:pt x="55880" y="1059142"/>
                  <a:pt x="0" y="1003262"/>
                  <a:pt x="0" y="93468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376014" y="0"/>
                </a:lnTo>
                <a:cubicBezTo>
                  <a:pt x="1444594" y="0"/>
                  <a:pt x="1500474" y="55880"/>
                  <a:pt x="1500474" y="124460"/>
                </a:cubicBezTo>
                <a:lnTo>
                  <a:pt x="1500474" y="934682"/>
                </a:lnTo>
                <a:cubicBezTo>
                  <a:pt x="1500474" y="1003262"/>
                  <a:pt x="1444594" y="1059143"/>
                  <a:pt x="1376014" y="1059143"/>
                </a:cubicBezTo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3" name="Freeform 16">
            <a:extLst>
              <a:ext uri="{FF2B5EF4-FFF2-40B4-BE49-F238E27FC236}">
                <a16:creationId xmlns:a16="http://schemas.microsoft.com/office/drawing/2014/main" id="{F67D5449-BE80-ACDD-A1E5-D0B4EDEEB0AF}"/>
              </a:ext>
            </a:extLst>
          </p:cNvPr>
          <p:cNvSpPr/>
          <p:nvPr userDrawn="1"/>
        </p:nvSpPr>
        <p:spPr>
          <a:xfrm>
            <a:off x="3233293" y="980728"/>
            <a:ext cx="1088013" cy="1088013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3670" y="0"/>
                  <a:pt x="0" y="1424940"/>
                  <a:pt x="0" y="3175000"/>
                </a:cubicBezTo>
                <a:cubicBezTo>
                  <a:pt x="0" y="4925060"/>
                  <a:pt x="1423670" y="6350000"/>
                  <a:pt x="3175000" y="6350000"/>
                </a:cubicBezTo>
                <a:cubicBezTo>
                  <a:pt x="4925060" y="6350000"/>
                  <a:pt x="6350000" y="4926330"/>
                  <a:pt x="6350000" y="3175000"/>
                </a:cubicBezTo>
                <a:cubicBezTo>
                  <a:pt x="6350000" y="1424940"/>
                  <a:pt x="4926330" y="0"/>
                  <a:pt x="3175000" y="0"/>
                </a:cubicBezTo>
                <a:close/>
                <a:moveTo>
                  <a:pt x="3175000" y="5833110"/>
                </a:moveTo>
                <a:cubicBezTo>
                  <a:pt x="1709420" y="5833110"/>
                  <a:pt x="516890" y="4640580"/>
                  <a:pt x="516890" y="3175000"/>
                </a:cubicBezTo>
                <a:cubicBezTo>
                  <a:pt x="516890" y="1709420"/>
                  <a:pt x="1709420" y="516890"/>
                  <a:pt x="3175000" y="516890"/>
                </a:cubicBezTo>
                <a:cubicBezTo>
                  <a:pt x="4640580" y="516890"/>
                  <a:pt x="5833110" y="1709420"/>
                  <a:pt x="5833110" y="3175000"/>
                </a:cubicBezTo>
                <a:cubicBezTo>
                  <a:pt x="5833110" y="4640580"/>
                  <a:pt x="4640580" y="5833110"/>
                  <a:pt x="3175000" y="5833110"/>
                </a:cubicBezTo>
                <a:close/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4" name="Text Placeholder 37">
            <a:extLst>
              <a:ext uri="{FF2B5EF4-FFF2-40B4-BE49-F238E27FC236}">
                <a16:creationId xmlns:a16="http://schemas.microsoft.com/office/drawing/2014/main" id="{3CE2DC60-C8E5-56A7-419F-7710029ECB3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105963" y="2055407"/>
            <a:ext cx="1342673" cy="251430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>
                <a:solidFill>
                  <a:srgbClr val="E99E16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5" name="Picture Placeholder 42">
            <a:extLst>
              <a:ext uri="{FF2B5EF4-FFF2-40B4-BE49-F238E27FC236}">
                <a16:creationId xmlns:a16="http://schemas.microsoft.com/office/drawing/2014/main" id="{BDC8C1FB-64F9-EF27-379A-969318331BA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337764" y="1085199"/>
            <a:ext cx="879070" cy="879070"/>
          </a:xfrm>
          <a:prstGeom prst="ellipse">
            <a:avLst/>
          </a:prstGeom>
        </p:spPr>
        <p:txBody>
          <a:bodyPr/>
          <a:lstStyle/>
          <a:p>
            <a:endParaRPr lang="bg-BG" dirty="0"/>
          </a:p>
        </p:txBody>
      </p:sp>
      <p:sp>
        <p:nvSpPr>
          <p:cNvPr id="6" name="Text Placeholder 45">
            <a:extLst>
              <a:ext uri="{FF2B5EF4-FFF2-40B4-BE49-F238E27FC236}">
                <a16:creationId xmlns:a16="http://schemas.microsoft.com/office/drawing/2014/main" id="{1E119D76-2584-F960-0B48-16F57DDDE6E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090285" y="2590291"/>
            <a:ext cx="1374028" cy="25143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27" name="Freeform 3">
            <a:extLst>
              <a:ext uri="{FF2B5EF4-FFF2-40B4-BE49-F238E27FC236}">
                <a16:creationId xmlns:a16="http://schemas.microsoft.com/office/drawing/2014/main" id="{CDBC583B-BAAE-AEFF-3B33-B73EEF58FC56}"/>
              </a:ext>
            </a:extLst>
          </p:cNvPr>
          <p:cNvSpPr/>
          <p:nvPr userDrawn="1"/>
        </p:nvSpPr>
        <p:spPr>
          <a:xfrm>
            <a:off x="4611339" y="1990873"/>
            <a:ext cx="1530022" cy="1080001"/>
          </a:xfrm>
          <a:custGeom>
            <a:avLst/>
            <a:gdLst/>
            <a:ahLst/>
            <a:cxnLst/>
            <a:rect l="l" t="t" r="r" b="b"/>
            <a:pathLst>
              <a:path w="1500474" h="1059143">
                <a:moveTo>
                  <a:pt x="1376013" y="1059142"/>
                </a:moveTo>
                <a:lnTo>
                  <a:pt x="124460" y="1059142"/>
                </a:lnTo>
                <a:cubicBezTo>
                  <a:pt x="55880" y="1059142"/>
                  <a:pt x="0" y="1003262"/>
                  <a:pt x="0" y="93468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376014" y="0"/>
                </a:lnTo>
                <a:cubicBezTo>
                  <a:pt x="1444594" y="0"/>
                  <a:pt x="1500474" y="55880"/>
                  <a:pt x="1500474" y="124460"/>
                </a:cubicBezTo>
                <a:lnTo>
                  <a:pt x="1500474" y="934682"/>
                </a:lnTo>
                <a:cubicBezTo>
                  <a:pt x="1500474" y="1003262"/>
                  <a:pt x="1444594" y="1059143"/>
                  <a:pt x="1376014" y="1059143"/>
                </a:cubicBezTo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28" name="Freeform 16">
            <a:extLst>
              <a:ext uri="{FF2B5EF4-FFF2-40B4-BE49-F238E27FC236}">
                <a16:creationId xmlns:a16="http://schemas.microsoft.com/office/drawing/2014/main" id="{366DF0DA-742A-ADDB-32B8-579FBE80EDB7}"/>
              </a:ext>
            </a:extLst>
          </p:cNvPr>
          <p:cNvSpPr/>
          <p:nvPr userDrawn="1"/>
        </p:nvSpPr>
        <p:spPr>
          <a:xfrm>
            <a:off x="4832344" y="1007332"/>
            <a:ext cx="1088013" cy="1088013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3670" y="0"/>
                  <a:pt x="0" y="1424940"/>
                  <a:pt x="0" y="3175000"/>
                </a:cubicBezTo>
                <a:cubicBezTo>
                  <a:pt x="0" y="4925060"/>
                  <a:pt x="1423670" y="6350000"/>
                  <a:pt x="3175000" y="6350000"/>
                </a:cubicBezTo>
                <a:cubicBezTo>
                  <a:pt x="4925060" y="6350000"/>
                  <a:pt x="6350000" y="4926330"/>
                  <a:pt x="6350000" y="3175000"/>
                </a:cubicBezTo>
                <a:cubicBezTo>
                  <a:pt x="6350000" y="1424940"/>
                  <a:pt x="4926330" y="0"/>
                  <a:pt x="3175000" y="0"/>
                </a:cubicBezTo>
                <a:close/>
                <a:moveTo>
                  <a:pt x="3175000" y="5833110"/>
                </a:moveTo>
                <a:cubicBezTo>
                  <a:pt x="1709420" y="5833110"/>
                  <a:pt x="516890" y="4640580"/>
                  <a:pt x="516890" y="3175000"/>
                </a:cubicBezTo>
                <a:cubicBezTo>
                  <a:pt x="516890" y="1709420"/>
                  <a:pt x="1709420" y="516890"/>
                  <a:pt x="3175000" y="516890"/>
                </a:cubicBezTo>
                <a:cubicBezTo>
                  <a:pt x="4640580" y="516890"/>
                  <a:pt x="5833110" y="1709420"/>
                  <a:pt x="5833110" y="3175000"/>
                </a:cubicBezTo>
                <a:cubicBezTo>
                  <a:pt x="5833110" y="4640580"/>
                  <a:pt x="4640580" y="5833110"/>
                  <a:pt x="3175000" y="5833110"/>
                </a:cubicBezTo>
                <a:close/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29" name="Text Placeholder 37">
            <a:extLst>
              <a:ext uri="{FF2B5EF4-FFF2-40B4-BE49-F238E27FC236}">
                <a16:creationId xmlns:a16="http://schemas.microsoft.com/office/drawing/2014/main" id="{FF1A57C5-FBD7-A248-924E-E4736CF4DDB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705014" y="2082011"/>
            <a:ext cx="1342673" cy="251430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>
                <a:solidFill>
                  <a:srgbClr val="E99E16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30" name="Picture Placeholder 42">
            <a:extLst>
              <a:ext uri="{FF2B5EF4-FFF2-40B4-BE49-F238E27FC236}">
                <a16:creationId xmlns:a16="http://schemas.microsoft.com/office/drawing/2014/main" id="{8FA7CB92-A3B9-38A5-8F90-0F36882B5F3E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936815" y="1111803"/>
            <a:ext cx="879070" cy="879070"/>
          </a:xfrm>
          <a:prstGeom prst="ellipse">
            <a:avLst/>
          </a:prstGeom>
        </p:spPr>
        <p:txBody>
          <a:bodyPr/>
          <a:lstStyle/>
          <a:p>
            <a:endParaRPr lang="bg-BG" dirty="0"/>
          </a:p>
        </p:txBody>
      </p:sp>
      <p:sp>
        <p:nvSpPr>
          <p:cNvPr id="32" name="Text Placeholder 45">
            <a:extLst>
              <a:ext uri="{FF2B5EF4-FFF2-40B4-BE49-F238E27FC236}">
                <a16:creationId xmlns:a16="http://schemas.microsoft.com/office/drawing/2014/main" id="{06717867-A9B5-668C-7183-25C1A7F1221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689336" y="2616895"/>
            <a:ext cx="1374028" cy="25143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33" name="Freeform 3">
            <a:extLst>
              <a:ext uri="{FF2B5EF4-FFF2-40B4-BE49-F238E27FC236}">
                <a16:creationId xmlns:a16="http://schemas.microsoft.com/office/drawing/2014/main" id="{6356EA7C-2D9C-E958-DCC1-D0C020FDF9E4}"/>
              </a:ext>
            </a:extLst>
          </p:cNvPr>
          <p:cNvSpPr/>
          <p:nvPr userDrawn="1"/>
        </p:nvSpPr>
        <p:spPr>
          <a:xfrm>
            <a:off x="6208147" y="1990873"/>
            <a:ext cx="1530022" cy="1080001"/>
          </a:xfrm>
          <a:custGeom>
            <a:avLst/>
            <a:gdLst/>
            <a:ahLst/>
            <a:cxnLst/>
            <a:rect l="l" t="t" r="r" b="b"/>
            <a:pathLst>
              <a:path w="1500474" h="1059143">
                <a:moveTo>
                  <a:pt x="1376013" y="1059142"/>
                </a:moveTo>
                <a:lnTo>
                  <a:pt x="124460" y="1059142"/>
                </a:lnTo>
                <a:cubicBezTo>
                  <a:pt x="55880" y="1059142"/>
                  <a:pt x="0" y="1003262"/>
                  <a:pt x="0" y="93468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376014" y="0"/>
                </a:lnTo>
                <a:cubicBezTo>
                  <a:pt x="1444594" y="0"/>
                  <a:pt x="1500474" y="55880"/>
                  <a:pt x="1500474" y="124460"/>
                </a:cubicBezTo>
                <a:lnTo>
                  <a:pt x="1500474" y="934682"/>
                </a:lnTo>
                <a:cubicBezTo>
                  <a:pt x="1500474" y="1003262"/>
                  <a:pt x="1444594" y="1059143"/>
                  <a:pt x="1376014" y="1059143"/>
                </a:cubicBezTo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34" name="Freeform 16">
            <a:extLst>
              <a:ext uri="{FF2B5EF4-FFF2-40B4-BE49-F238E27FC236}">
                <a16:creationId xmlns:a16="http://schemas.microsoft.com/office/drawing/2014/main" id="{B0C6EE49-6124-626F-2AD1-AADA83D2B2B4}"/>
              </a:ext>
            </a:extLst>
          </p:cNvPr>
          <p:cNvSpPr/>
          <p:nvPr userDrawn="1"/>
        </p:nvSpPr>
        <p:spPr>
          <a:xfrm>
            <a:off x="6429152" y="1007332"/>
            <a:ext cx="1088013" cy="1088013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3670" y="0"/>
                  <a:pt x="0" y="1424940"/>
                  <a:pt x="0" y="3175000"/>
                </a:cubicBezTo>
                <a:cubicBezTo>
                  <a:pt x="0" y="4925060"/>
                  <a:pt x="1423670" y="6350000"/>
                  <a:pt x="3175000" y="6350000"/>
                </a:cubicBezTo>
                <a:cubicBezTo>
                  <a:pt x="4925060" y="6350000"/>
                  <a:pt x="6350000" y="4926330"/>
                  <a:pt x="6350000" y="3175000"/>
                </a:cubicBezTo>
                <a:cubicBezTo>
                  <a:pt x="6350000" y="1424940"/>
                  <a:pt x="4926330" y="0"/>
                  <a:pt x="3175000" y="0"/>
                </a:cubicBezTo>
                <a:close/>
                <a:moveTo>
                  <a:pt x="3175000" y="5833110"/>
                </a:moveTo>
                <a:cubicBezTo>
                  <a:pt x="1709420" y="5833110"/>
                  <a:pt x="516890" y="4640580"/>
                  <a:pt x="516890" y="3175000"/>
                </a:cubicBezTo>
                <a:cubicBezTo>
                  <a:pt x="516890" y="1709420"/>
                  <a:pt x="1709420" y="516890"/>
                  <a:pt x="3175000" y="516890"/>
                </a:cubicBezTo>
                <a:cubicBezTo>
                  <a:pt x="4640580" y="516890"/>
                  <a:pt x="5833110" y="1709420"/>
                  <a:pt x="5833110" y="3175000"/>
                </a:cubicBezTo>
                <a:cubicBezTo>
                  <a:pt x="5833110" y="4640580"/>
                  <a:pt x="4640580" y="5833110"/>
                  <a:pt x="3175000" y="5833110"/>
                </a:cubicBezTo>
                <a:close/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35" name="Text Placeholder 37">
            <a:extLst>
              <a:ext uri="{FF2B5EF4-FFF2-40B4-BE49-F238E27FC236}">
                <a16:creationId xmlns:a16="http://schemas.microsoft.com/office/drawing/2014/main" id="{54114AB8-5619-7286-7453-47D99BD1DDC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301822" y="2082011"/>
            <a:ext cx="1342673" cy="251430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>
                <a:solidFill>
                  <a:srgbClr val="E99E16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36" name="Picture Placeholder 42">
            <a:extLst>
              <a:ext uri="{FF2B5EF4-FFF2-40B4-BE49-F238E27FC236}">
                <a16:creationId xmlns:a16="http://schemas.microsoft.com/office/drawing/2014/main" id="{CAC1DAE7-E329-409D-498E-7CBD5BE158E0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533623" y="1111803"/>
            <a:ext cx="879070" cy="879070"/>
          </a:xfrm>
          <a:prstGeom prst="ellipse">
            <a:avLst/>
          </a:prstGeom>
        </p:spPr>
        <p:txBody>
          <a:bodyPr/>
          <a:lstStyle/>
          <a:p>
            <a:endParaRPr lang="bg-BG" dirty="0"/>
          </a:p>
        </p:txBody>
      </p:sp>
      <p:sp>
        <p:nvSpPr>
          <p:cNvPr id="41" name="Text Placeholder 45">
            <a:extLst>
              <a:ext uri="{FF2B5EF4-FFF2-40B4-BE49-F238E27FC236}">
                <a16:creationId xmlns:a16="http://schemas.microsoft.com/office/drawing/2014/main" id="{9817E5FF-F68D-F00D-48F9-320AA77CDD3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286144" y="2616895"/>
            <a:ext cx="1374028" cy="25143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42" name="Freeform 3">
            <a:extLst>
              <a:ext uri="{FF2B5EF4-FFF2-40B4-BE49-F238E27FC236}">
                <a16:creationId xmlns:a16="http://schemas.microsoft.com/office/drawing/2014/main" id="{31AC4124-5263-217E-408F-F876FB115CF3}"/>
              </a:ext>
            </a:extLst>
          </p:cNvPr>
          <p:cNvSpPr/>
          <p:nvPr userDrawn="1"/>
        </p:nvSpPr>
        <p:spPr>
          <a:xfrm>
            <a:off x="7816802" y="1990873"/>
            <a:ext cx="1530022" cy="1080001"/>
          </a:xfrm>
          <a:custGeom>
            <a:avLst/>
            <a:gdLst/>
            <a:ahLst/>
            <a:cxnLst/>
            <a:rect l="l" t="t" r="r" b="b"/>
            <a:pathLst>
              <a:path w="1500474" h="1059143">
                <a:moveTo>
                  <a:pt x="1376013" y="1059142"/>
                </a:moveTo>
                <a:lnTo>
                  <a:pt x="124460" y="1059142"/>
                </a:lnTo>
                <a:cubicBezTo>
                  <a:pt x="55880" y="1059142"/>
                  <a:pt x="0" y="1003262"/>
                  <a:pt x="0" y="93468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376014" y="0"/>
                </a:lnTo>
                <a:cubicBezTo>
                  <a:pt x="1444594" y="0"/>
                  <a:pt x="1500474" y="55880"/>
                  <a:pt x="1500474" y="124460"/>
                </a:cubicBezTo>
                <a:lnTo>
                  <a:pt x="1500474" y="934682"/>
                </a:lnTo>
                <a:cubicBezTo>
                  <a:pt x="1500474" y="1003262"/>
                  <a:pt x="1444594" y="1059143"/>
                  <a:pt x="1376014" y="1059143"/>
                </a:cubicBezTo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43" name="Freeform 16">
            <a:extLst>
              <a:ext uri="{FF2B5EF4-FFF2-40B4-BE49-F238E27FC236}">
                <a16:creationId xmlns:a16="http://schemas.microsoft.com/office/drawing/2014/main" id="{C7B57033-383F-B820-9BAC-E69228E910C3}"/>
              </a:ext>
            </a:extLst>
          </p:cNvPr>
          <p:cNvSpPr/>
          <p:nvPr userDrawn="1"/>
        </p:nvSpPr>
        <p:spPr>
          <a:xfrm>
            <a:off x="8037807" y="1007332"/>
            <a:ext cx="1088013" cy="1088013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3670" y="0"/>
                  <a:pt x="0" y="1424940"/>
                  <a:pt x="0" y="3175000"/>
                </a:cubicBezTo>
                <a:cubicBezTo>
                  <a:pt x="0" y="4925060"/>
                  <a:pt x="1423670" y="6350000"/>
                  <a:pt x="3175000" y="6350000"/>
                </a:cubicBezTo>
                <a:cubicBezTo>
                  <a:pt x="4925060" y="6350000"/>
                  <a:pt x="6350000" y="4926330"/>
                  <a:pt x="6350000" y="3175000"/>
                </a:cubicBezTo>
                <a:cubicBezTo>
                  <a:pt x="6350000" y="1424940"/>
                  <a:pt x="4926330" y="0"/>
                  <a:pt x="3175000" y="0"/>
                </a:cubicBezTo>
                <a:close/>
                <a:moveTo>
                  <a:pt x="3175000" y="5833110"/>
                </a:moveTo>
                <a:cubicBezTo>
                  <a:pt x="1709420" y="5833110"/>
                  <a:pt x="516890" y="4640580"/>
                  <a:pt x="516890" y="3175000"/>
                </a:cubicBezTo>
                <a:cubicBezTo>
                  <a:pt x="516890" y="1709420"/>
                  <a:pt x="1709420" y="516890"/>
                  <a:pt x="3175000" y="516890"/>
                </a:cubicBezTo>
                <a:cubicBezTo>
                  <a:pt x="4640580" y="516890"/>
                  <a:pt x="5833110" y="1709420"/>
                  <a:pt x="5833110" y="3175000"/>
                </a:cubicBezTo>
                <a:cubicBezTo>
                  <a:pt x="5833110" y="4640580"/>
                  <a:pt x="4640580" y="5833110"/>
                  <a:pt x="3175000" y="5833110"/>
                </a:cubicBezTo>
                <a:close/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44" name="Text Placeholder 37">
            <a:extLst>
              <a:ext uri="{FF2B5EF4-FFF2-40B4-BE49-F238E27FC236}">
                <a16:creationId xmlns:a16="http://schemas.microsoft.com/office/drawing/2014/main" id="{30EDC797-260B-32FC-2E2C-7D9E6B3D40C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7910477" y="2082011"/>
            <a:ext cx="1342673" cy="251430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>
                <a:solidFill>
                  <a:srgbClr val="E99E16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45" name="Picture Placeholder 42">
            <a:extLst>
              <a:ext uri="{FF2B5EF4-FFF2-40B4-BE49-F238E27FC236}">
                <a16:creationId xmlns:a16="http://schemas.microsoft.com/office/drawing/2014/main" id="{D8A0EC9F-70D4-172B-6ECA-9B72B0D4AFD2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8142278" y="1111803"/>
            <a:ext cx="879070" cy="879070"/>
          </a:xfrm>
          <a:prstGeom prst="ellipse">
            <a:avLst/>
          </a:prstGeom>
        </p:spPr>
        <p:txBody>
          <a:bodyPr/>
          <a:lstStyle/>
          <a:p>
            <a:endParaRPr lang="bg-BG" dirty="0"/>
          </a:p>
        </p:txBody>
      </p:sp>
      <p:sp>
        <p:nvSpPr>
          <p:cNvPr id="46" name="Text Placeholder 45">
            <a:extLst>
              <a:ext uri="{FF2B5EF4-FFF2-40B4-BE49-F238E27FC236}">
                <a16:creationId xmlns:a16="http://schemas.microsoft.com/office/drawing/2014/main" id="{A5A6097A-3473-71DE-5093-125ABECA4A6D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7894799" y="2616895"/>
            <a:ext cx="1374028" cy="25143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47" name="Freeform 3">
            <a:extLst>
              <a:ext uri="{FF2B5EF4-FFF2-40B4-BE49-F238E27FC236}">
                <a16:creationId xmlns:a16="http://schemas.microsoft.com/office/drawing/2014/main" id="{FD18D26F-F94C-672A-3D6A-3BDA20F95770}"/>
              </a:ext>
            </a:extLst>
          </p:cNvPr>
          <p:cNvSpPr/>
          <p:nvPr userDrawn="1"/>
        </p:nvSpPr>
        <p:spPr>
          <a:xfrm>
            <a:off x="9413610" y="1990873"/>
            <a:ext cx="1530022" cy="1080001"/>
          </a:xfrm>
          <a:custGeom>
            <a:avLst/>
            <a:gdLst/>
            <a:ahLst/>
            <a:cxnLst/>
            <a:rect l="l" t="t" r="r" b="b"/>
            <a:pathLst>
              <a:path w="1500474" h="1059143">
                <a:moveTo>
                  <a:pt x="1376013" y="1059142"/>
                </a:moveTo>
                <a:lnTo>
                  <a:pt x="124460" y="1059142"/>
                </a:lnTo>
                <a:cubicBezTo>
                  <a:pt x="55880" y="1059142"/>
                  <a:pt x="0" y="1003262"/>
                  <a:pt x="0" y="93468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376014" y="0"/>
                </a:lnTo>
                <a:cubicBezTo>
                  <a:pt x="1444594" y="0"/>
                  <a:pt x="1500474" y="55880"/>
                  <a:pt x="1500474" y="124460"/>
                </a:cubicBezTo>
                <a:lnTo>
                  <a:pt x="1500474" y="934682"/>
                </a:lnTo>
                <a:cubicBezTo>
                  <a:pt x="1500474" y="1003262"/>
                  <a:pt x="1444594" y="1059143"/>
                  <a:pt x="1376014" y="1059143"/>
                </a:cubicBezTo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48" name="Freeform 16">
            <a:extLst>
              <a:ext uri="{FF2B5EF4-FFF2-40B4-BE49-F238E27FC236}">
                <a16:creationId xmlns:a16="http://schemas.microsoft.com/office/drawing/2014/main" id="{9F36CBFB-2DDB-80C4-053C-D1C0BF9A3F81}"/>
              </a:ext>
            </a:extLst>
          </p:cNvPr>
          <p:cNvSpPr/>
          <p:nvPr userDrawn="1"/>
        </p:nvSpPr>
        <p:spPr>
          <a:xfrm>
            <a:off x="9634615" y="1007332"/>
            <a:ext cx="1088013" cy="1088013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3670" y="0"/>
                  <a:pt x="0" y="1424940"/>
                  <a:pt x="0" y="3175000"/>
                </a:cubicBezTo>
                <a:cubicBezTo>
                  <a:pt x="0" y="4925060"/>
                  <a:pt x="1423670" y="6350000"/>
                  <a:pt x="3175000" y="6350000"/>
                </a:cubicBezTo>
                <a:cubicBezTo>
                  <a:pt x="4925060" y="6350000"/>
                  <a:pt x="6350000" y="4926330"/>
                  <a:pt x="6350000" y="3175000"/>
                </a:cubicBezTo>
                <a:cubicBezTo>
                  <a:pt x="6350000" y="1424940"/>
                  <a:pt x="4926330" y="0"/>
                  <a:pt x="3175000" y="0"/>
                </a:cubicBezTo>
                <a:close/>
                <a:moveTo>
                  <a:pt x="3175000" y="5833110"/>
                </a:moveTo>
                <a:cubicBezTo>
                  <a:pt x="1709420" y="5833110"/>
                  <a:pt x="516890" y="4640580"/>
                  <a:pt x="516890" y="3175000"/>
                </a:cubicBezTo>
                <a:cubicBezTo>
                  <a:pt x="516890" y="1709420"/>
                  <a:pt x="1709420" y="516890"/>
                  <a:pt x="3175000" y="516890"/>
                </a:cubicBezTo>
                <a:cubicBezTo>
                  <a:pt x="4640580" y="516890"/>
                  <a:pt x="5833110" y="1709420"/>
                  <a:pt x="5833110" y="3175000"/>
                </a:cubicBezTo>
                <a:cubicBezTo>
                  <a:pt x="5833110" y="4640580"/>
                  <a:pt x="4640580" y="5833110"/>
                  <a:pt x="3175000" y="5833110"/>
                </a:cubicBezTo>
                <a:close/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49" name="Text Placeholder 37">
            <a:extLst>
              <a:ext uri="{FF2B5EF4-FFF2-40B4-BE49-F238E27FC236}">
                <a16:creationId xmlns:a16="http://schemas.microsoft.com/office/drawing/2014/main" id="{731DD01C-1637-6A81-9A30-4808607D12A2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9507285" y="2082011"/>
            <a:ext cx="1342673" cy="251430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>
                <a:solidFill>
                  <a:srgbClr val="E99E16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50" name="Picture Placeholder 42">
            <a:extLst>
              <a:ext uri="{FF2B5EF4-FFF2-40B4-BE49-F238E27FC236}">
                <a16:creationId xmlns:a16="http://schemas.microsoft.com/office/drawing/2014/main" id="{73C8059D-484E-5323-2A7D-1F64656C4796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9739086" y="1111803"/>
            <a:ext cx="879070" cy="879070"/>
          </a:xfrm>
          <a:prstGeom prst="ellipse">
            <a:avLst/>
          </a:prstGeom>
        </p:spPr>
        <p:txBody>
          <a:bodyPr/>
          <a:lstStyle/>
          <a:p>
            <a:endParaRPr lang="bg-BG" dirty="0"/>
          </a:p>
        </p:txBody>
      </p:sp>
      <p:sp>
        <p:nvSpPr>
          <p:cNvPr id="51" name="Text Placeholder 45">
            <a:extLst>
              <a:ext uri="{FF2B5EF4-FFF2-40B4-BE49-F238E27FC236}">
                <a16:creationId xmlns:a16="http://schemas.microsoft.com/office/drawing/2014/main" id="{B289CA50-31D3-D15F-AF03-8C1FB05374CD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9491607" y="2616895"/>
            <a:ext cx="1374028" cy="25143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52" name="Freeform 3">
            <a:extLst>
              <a:ext uri="{FF2B5EF4-FFF2-40B4-BE49-F238E27FC236}">
                <a16:creationId xmlns:a16="http://schemas.microsoft.com/office/drawing/2014/main" id="{7FBCFEA3-6F29-1BB9-DFE2-BF388D86A53C}"/>
              </a:ext>
            </a:extLst>
          </p:cNvPr>
          <p:cNvSpPr/>
          <p:nvPr userDrawn="1"/>
        </p:nvSpPr>
        <p:spPr>
          <a:xfrm>
            <a:off x="1415480" y="4340533"/>
            <a:ext cx="1530022" cy="1080001"/>
          </a:xfrm>
          <a:custGeom>
            <a:avLst/>
            <a:gdLst/>
            <a:ahLst/>
            <a:cxnLst/>
            <a:rect l="l" t="t" r="r" b="b"/>
            <a:pathLst>
              <a:path w="1500474" h="1059143">
                <a:moveTo>
                  <a:pt x="1376013" y="1059142"/>
                </a:moveTo>
                <a:lnTo>
                  <a:pt x="124460" y="1059142"/>
                </a:lnTo>
                <a:cubicBezTo>
                  <a:pt x="55880" y="1059142"/>
                  <a:pt x="0" y="1003262"/>
                  <a:pt x="0" y="93468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376014" y="0"/>
                </a:lnTo>
                <a:cubicBezTo>
                  <a:pt x="1444594" y="0"/>
                  <a:pt x="1500474" y="55880"/>
                  <a:pt x="1500474" y="124460"/>
                </a:cubicBezTo>
                <a:lnTo>
                  <a:pt x="1500474" y="934682"/>
                </a:lnTo>
                <a:cubicBezTo>
                  <a:pt x="1500474" y="1003262"/>
                  <a:pt x="1444594" y="1059143"/>
                  <a:pt x="1376014" y="1059143"/>
                </a:cubicBezTo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53" name="Freeform 16">
            <a:extLst>
              <a:ext uri="{FF2B5EF4-FFF2-40B4-BE49-F238E27FC236}">
                <a16:creationId xmlns:a16="http://schemas.microsoft.com/office/drawing/2014/main" id="{38E006B7-F825-38B3-4972-15E2FAC53734}"/>
              </a:ext>
            </a:extLst>
          </p:cNvPr>
          <p:cNvSpPr/>
          <p:nvPr userDrawn="1"/>
        </p:nvSpPr>
        <p:spPr>
          <a:xfrm>
            <a:off x="1636485" y="3356992"/>
            <a:ext cx="1088013" cy="1088013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3670" y="0"/>
                  <a:pt x="0" y="1424940"/>
                  <a:pt x="0" y="3175000"/>
                </a:cubicBezTo>
                <a:cubicBezTo>
                  <a:pt x="0" y="4925060"/>
                  <a:pt x="1423670" y="6350000"/>
                  <a:pt x="3175000" y="6350000"/>
                </a:cubicBezTo>
                <a:cubicBezTo>
                  <a:pt x="4925060" y="6350000"/>
                  <a:pt x="6350000" y="4926330"/>
                  <a:pt x="6350000" y="3175000"/>
                </a:cubicBezTo>
                <a:cubicBezTo>
                  <a:pt x="6350000" y="1424940"/>
                  <a:pt x="4926330" y="0"/>
                  <a:pt x="3175000" y="0"/>
                </a:cubicBezTo>
                <a:close/>
                <a:moveTo>
                  <a:pt x="3175000" y="5833110"/>
                </a:moveTo>
                <a:cubicBezTo>
                  <a:pt x="1709420" y="5833110"/>
                  <a:pt x="516890" y="4640580"/>
                  <a:pt x="516890" y="3175000"/>
                </a:cubicBezTo>
                <a:cubicBezTo>
                  <a:pt x="516890" y="1709420"/>
                  <a:pt x="1709420" y="516890"/>
                  <a:pt x="3175000" y="516890"/>
                </a:cubicBezTo>
                <a:cubicBezTo>
                  <a:pt x="4640580" y="516890"/>
                  <a:pt x="5833110" y="1709420"/>
                  <a:pt x="5833110" y="3175000"/>
                </a:cubicBezTo>
                <a:cubicBezTo>
                  <a:pt x="5833110" y="4640580"/>
                  <a:pt x="4640580" y="5833110"/>
                  <a:pt x="3175000" y="5833110"/>
                </a:cubicBezTo>
                <a:close/>
              </a:path>
            </a:pathLst>
          </a:custGeom>
          <a:solidFill>
            <a:srgbClr val="263F6B"/>
          </a:solidFill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54" name="Text Placeholder 37">
            <a:extLst>
              <a:ext uri="{FF2B5EF4-FFF2-40B4-BE49-F238E27FC236}">
                <a16:creationId xmlns:a16="http://schemas.microsoft.com/office/drawing/2014/main" id="{542D5649-0C79-E473-8B8D-ED8F9BC7219C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1509155" y="4431671"/>
            <a:ext cx="1342673" cy="251430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>
                <a:solidFill>
                  <a:srgbClr val="E99E16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  <p:sp>
        <p:nvSpPr>
          <p:cNvPr id="55" name="Picture Placeholder 42">
            <a:extLst>
              <a:ext uri="{FF2B5EF4-FFF2-40B4-BE49-F238E27FC236}">
                <a16:creationId xmlns:a16="http://schemas.microsoft.com/office/drawing/2014/main" id="{11072B17-6451-A116-6B44-D931DFE55242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1740956" y="3461463"/>
            <a:ext cx="879070" cy="879070"/>
          </a:xfrm>
          <a:prstGeom prst="ellipse">
            <a:avLst/>
          </a:prstGeom>
        </p:spPr>
        <p:txBody>
          <a:bodyPr/>
          <a:lstStyle/>
          <a:p>
            <a:endParaRPr lang="bg-BG" dirty="0"/>
          </a:p>
        </p:txBody>
      </p:sp>
      <p:sp>
        <p:nvSpPr>
          <p:cNvPr id="56" name="Text Placeholder 45">
            <a:extLst>
              <a:ext uri="{FF2B5EF4-FFF2-40B4-BE49-F238E27FC236}">
                <a16:creationId xmlns:a16="http://schemas.microsoft.com/office/drawing/2014/main" id="{77BA021E-BEDA-7A0C-BF63-B44523EF933E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1493477" y="4966555"/>
            <a:ext cx="1374028" cy="25143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35944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1399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2AADF-E834-6DA6-CE95-D290CE051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>
                <a:solidFill>
                  <a:srgbClr val="27468D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0084038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65043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011773A7-AA82-AB58-8C95-334922B0EDB3}"/>
              </a:ext>
            </a:extLst>
          </p:cNvPr>
          <p:cNvSpPr/>
          <p:nvPr userDrawn="1"/>
        </p:nvSpPr>
        <p:spPr>
          <a:xfrm>
            <a:off x="-23000" y="86954"/>
            <a:ext cx="12215000" cy="677750"/>
          </a:xfrm>
          <a:prstGeom prst="rect">
            <a:avLst/>
          </a:prstGeom>
          <a:solidFill>
            <a:srgbClr val="2746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100" dirty="0">
              <a:solidFill>
                <a:srgbClr val="27468D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Title Placeholder 3">
            <a:extLst>
              <a:ext uri="{FF2B5EF4-FFF2-40B4-BE49-F238E27FC236}">
                <a16:creationId xmlns:a16="http://schemas.microsoft.com/office/drawing/2014/main" id="{84E91458-BC04-EF92-BFAB-136E94A71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555" y="-105091"/>
            <a:ext cx="10008812" cy="10131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0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bg-BG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4EC7B3-5285-E559-E139-4A587B99CADB}"/>
              </a:ext>
            </a:extLst>
          </p:cNvPr>
          <p:cNvSpPr/>
          <p:nvPr userDrawn="1"/>
        </p:nvSpPr>
        <p:spPr>
          <a:xfrm>
            <a:off x="10632504" y="128711"/>
            <a:ext cx="1433493" cy="798164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EE2C100-4B24-1414-BE6D-825C357306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658" y="204201"/>
            <a:ext cx="1147981" cy="679209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70E586-9615-FC2D-EE09-00B4BA1BC2D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68275" y="949808"/>
            <a:ext cx="11328400" cy="5000142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27468D"/>
                </a:solidFill>
                <a:latin typeface="Georgia" panose="02040502050405020303" pitchFamily="18" charset="0"/>
              </a:defRPr>
            </a:lvl1pPr>
            <a:lvl2pPr>
              <a:defRPr sz="2000">
                <a:solidFill>
                  <a:srgbClr val="27468D"/>
                </a:solidFill>
                <a:latin typeface="Georgia" panose="02040502050405020303" pitchFamily="18" charset="0"/>
              </a:defRPr>
            </a:lvl2pPr>
            <a:lvl3pPr>
              <a:defRPr sz="2000">
                <a:solidFill>
                  <a:srgbClr val="27468D"/>
                </a:solidFill>
                <a:latin typeface="Georgia" panose="02040502050405020303" pitchFamily="18" charset="0"/>
              </a:defRPr>
            </a:lvl3pPr>
            <a:lvl4pPr>
              <a:defRPr sz="2000">
                <a:solidFill>
                  <a:srgbClr val="27468D"/>
                </a:solidFill>
                <a:latin typeface="Georgia" panose="02040502050405020303" pitchFamily="18" charset="0"/>
              </a:defRPr>
            </a:lvl4pPr>
            <a:lvl5pPr>
              <a:defRPr sz="2000">
                <a:solidFill>
                  <a:srgbClr val="27468D"/>
                </a:solidFill>
                <a:latin typeface="Georgia" panose="02040502050405020303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5999803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011773A7-AA82-AB58-8C95-334922B0EDB3}"/>
              </a:ext>
            </a:extLst>
          </p:cNvPr>
          <p:cNvSpPr/>
          <p:nvPr userDrawn="1"/>
        </p:nvSpPr>
        <p:spPr>
          <a:xfrm>
            <a:off x="-23000" y="86954"/>
            <a:ext cx="12215000" cy="677750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100" dirty="0">
              <a:solidFill>
                <a:srgbClr val="27468D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Title Placeholder 3">
            <a:extLst>
              <a:ext uri="{FF2B5EF4-FFF2-40B4-BE49-F238E27FC236}">
                <a16:creationId xmlns:a16="http://schemas.microsoft.com/office/drawing/2014/main" id="{84E91458-BC04-EF92-BFAB-136E94A71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555" y="-105091"/>
            <a:ext cx="10008812" cy="10131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0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bg-BG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4EC7B3-5285-E559-E139-4A587B99CADB}"/>
              </a:ext>
            </a:extLst>
          </p:cNvPr>
          <p:cNvSpPr/>
          <p:nvPr userDrawn="1"/>
        </p:nvSpPr>
        <p:spPr>
          <a:xfrm>
            <a:off x="10632504" y="128711"/>
            <a:ext cx="1433493" cy="798164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EE2C100-4B24-1414-BE6D-825C357306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658" y="204201"/>
            <a:ext cx="1147981" cy="679209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70E586-9615-FC2D-EE09-00B4BA1BC2D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68275" y="949808"/>
            <a:ext cx="11328400" cy="5000142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27468D"/>
                </a:solidFill>
                <a:latin typeface="Georgia" panose="02040502050405020303" pitchFamily="18" charset="0"/>
              </a:defRPr>
            </a:lvl1pPr>
            <a:lvl2pPr>
              <a:defRPr sz="2000">
                <a:solidFill>
                  <a:srgbClr val="27468D"/>
                </a:solidFill>
                <a:latin typeface="Georgia" panose="02040502050405020303" pitchFamily="18" charset="0"/>
              </a:defRPr>
            </a:lvl2pPr>
            <a:lvl3pPr>
              <a:defRPr sz="2000">
                <a:solidFill>
                  <a:srgbClr val="27468D"/>
                </a:solidFill>
                <a:latin typeface="Georgia" panose="02040502050405020303" pitchFamily="18" charset="0"/>
              </a:defRPr>
            </a:lvl3pPr>
            <a:lvl4pPr>
              <a:defRPr sz="2000">
                <a:solidFill>
                  <a:srgbClr val="27468D"/>
                </a:solidFill>
                <a:latin typeface="Georgia" panose="02040502050405020303" pitchFamily="18" charset="0"/>
              </a:defRPr>
            </a:lvl4pPr>
            <a:lvl5pPr>
              <a:defRPr sz="2000">
                <a:solidFill>
                  <a:srgbClr val="27468D"/>
                </a:solidFill>
                <a:latin typeface="Georgia" panose="02040502050405020303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6982959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011773A7-AA82-AB58-8C95-334922B0EDB3}"/>
              </a:ext>
            </a:extLst>
          </p:cNvPr>
          <p:cNvSpPr/>
          <p:nvPr userDrawn="1"/>
        </p:nvSpPr>
        <p:spPr>
          <a:xfrm>
            <a:off x="-23000" y="86954"/>
            <a:ext cx="12215000" cy="677750"/>
          </a:xfrm>
          <a:prstGeom prst="rect">
            <a:avLst/>
          </a:prstGeom>
          <a:solidFill>
            <a:srgbClr val="E99E1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100" dirty="0">
              <a:solidFill>
                <a:srgbClr val="27468D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Title Placeholder 3">
            <a:extLst>
              <a:ext uri="{FF2B5EF4-FFF2-40B4-BE49-F238E27FC236}">
                <a16:creationId xmlns:a16="http://schemas.microsoft.com/office/drawing/2014/main" id="{84E91458-BC04-EF92-BFAB-136E94A71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555" y="-105091"/>
            <a:ext cx="10008812" cy="10131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0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bg-BG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4EC7B3-5285-E559-E139-4A587B99CADB}"/>
              </a:ext>
            </a:extLst>
          </p:cNvPr>
          <p:cNvSpPr/>
          <p:nvPr userDrawn="1"/>
        </p:nvSpPr>
        <p:spPr>
          <a:xfrm>
            <a:off x="10632504" y="128711"/>
            <a:ext cx="1433493" cy="798164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EE2C100-4B24-1414-BE6D-825C357306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658" y="204201"/>
            <a:ext cx="1147981" cy="679209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70E586-9615-FC2D-EE09-00B4BA1BC2D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68275" y="949808"/>
            <a:ext cx="11328400" cy="5000142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27468D"/>
                </a:solidFill>
                <a:latin typeface="Georgia" panose="02040502050405020303" pitchFamily="18" charset="0"/>
              </a:defRPr>
            </a:lvl1pPr>
            <a:lvl2pPr>
              <a:defRPr sz="2000">
                <a:solidFill>
                  <a:srgbClr val="27468D"/>
                </a:solidFill>
                <a:latin typeface="Georgia" panose="02040502050405020303" pitchFamily="18" charset="0"/>
              </a:defRPr>
            </a:lvl2pPr>
            <a:lvl3pPr>
              <a:defRPr sz="2000">
                <a:solidFill>
                  <a:srgbClr val="27468D"/>
                </a:solidFill>
                <a:latin typeface="Georgia" panose="02040502050405020303" pitchFamily="18" charset="0"/>
              </a:defRPr>
            </a:lvl3pPr>
            <a:lvl4pPr>
              <a:defRPr sz="2000">
                <a:solidFill>
                  <a:srgbClr val="27468D"/>
                </a:solidFill>
                <a:latin typeface="Georgia" panose="02040502050405020303" pitchFamily="18" charset="0"/>
              </a:defRPr>
            </a:lvl4pPr>
            <a:lvl5pPr>
              <a:defRPr sz="2000">
                <a:solidFill>
                  <a:srgbClr val="27468D"/>
                </a:solidFill>
                <a:latin typeface="Georgia" panose="02040502050405020303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8451322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011773A7-AA82-AB58-8C95-334922B0EDB3}"/>
              </a:ext>
            </a:extLst>
          </p:cNvPr>
          <p:cNvSpPr/>
          <p:nvPr userDrawn="1"/>
        </p:nvSpPr>
        <p:spPr>
          <a:xfrm>
            <a:off x="-23000" y="86954"/>
            <a:ext cx="12215000" cy="677750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100" dirty="0">
              <a:solidFill>
                <a:srgbClr val="27468D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Title Placeholder 3">
            <a:extLst>
              <a:ext uri="{FF2B5EF4-FFF2-40B4-BE49-F238E27FC236}">
                <a16:creationId xmlns:a16="http://schemas.microsoft.com/office/drawing/2014/main" id="{84E91458-BC04-EF92-BFAB-136E94A71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555" y="-105091"/>
            <a:ext cx="10008812" cy="10131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0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bg-BG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4EC7B3-5285-E559-E139-4A587B99CADB}"/>
              </a:ext>
            </a:extLst>
          </p:cNvPr>
          <p:cNvSpPr/>
          <p:nvPr userDrawn="1"/>
        </p:nvSpPr>
        <p:spPr>
          <a:xfrm>
            <a:off x="10632504" y="128711"/>
            <a:ext cx="1433493" cy="798164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EE2C100-4B24-1414-BE6D-825C357306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658" y="204201"/>
            <a:ext cx="1147981" cy="679209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70E586-9615-FC2D-EE09-00B4BA1BC2D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68275" y="949808"/>
            <a:ext cx="11328400" cy="5000142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27468D"/>
                </a:solidFill>
                <a:latin typeface="Georgia" panose="02040502050405020303" pitchFamily="18" charset="0"/>
              </a:defRPr>
            </a:lvl1pPr>
            <a:lvl2pPr>
              <a:defRPr sz="2000">
                <a:solidFill>
                  <a:srgbClr val="27468D"/>
                </a:solidFill>
                <a:latin typeface="Georgia" panose="02040502050405020303" pitchFamily="18" charset="0"/>
              </a:defRPr>
            </a:lvl2pPr>
            <a:lvl3pPr>
              <a:defRPr sz="2000">
                <a:solidFill>
                  <a:srgbClr val="27468D"/>
                </a:solidFill>
                <a:latin typeface="Georgia" panose="02040502050405020303" pitchFamily="18" charset="0"/>
              </a:defRPr>
            </a:lvl3pPr>
            <a:lvl4pPr>
              <a:defRPr sz="2000">
                <a:solidFill>
                  <a:srgbClr val="27468D"/>
                </a:solidFill>
                <a:latin typeface="Georgia" panose="02040502050405020303" pitchFamily="18" charset="0"/>
              </a:defRPr>
            </a:lvl4pPr>
            <a:lvl5pPr>
              <a:defRPr sz="2000">
                <a:solidFill>
                  <a:srgbClr val="27468D"/>
                </a:solidFill>
                <a:latin typeface="Georgia" panose="02040502050405020303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0848799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011773A7-AA82-AB58-8C95-334922B0EDB3}"/>
              </a:ext>
            </a:extLst>
          </p:cNvPr>
          <p:cNvSpPr/>
          <p:nvPr userDrawn="1"/>
        </p:nvSpPr>
        <p:spPr>
          <a:xfrm>
            <a:off x="-23000" y="2958264"/>
            <a:ext cx="12215000" cy="941472"/>
          </a:xfrm>
          <a:prstGeom prst="rect">
            <a:avLst/>
          </a:prstGeom>
          <a:solidFill>
            <a:srgbClr val="2746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100" dirty="0">
              <a:solidFill>
                <a:srgbClr val="27468D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Title Placeholder 3">
            <a:extLst>
              <a:ext uri="{FF2B5EF4-FFF2-40B4-BE49-F238E27FC236}">
                <a16:creationId xmlns:a16="http://schemas.microsoft.com/office/drawing/2014/main" id="{84E91458-BC04-EF92-BFAB-136E94A71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555" y="2766218"/>
            <a:ext cx="100088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8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2261209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 23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DA8527D-9268-4162-92E9-7D9D4F1E4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29000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7468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5189833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ОДЕ 23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91687C0-DF46-1105-7253-8BF8125AB46C}"/>
              </a:ext>
            </a:extLst>
          </p:cNvPr>
          <p:cNvSpPr/>
          <p:nvPr userDrawn="1"/>
        </p:nvSpPr>
        <p:spPr>
          <a:xfrm>
            <a:off x="0" y="2708920"/>
            <a:ext cx="12192000" cy="936104"/>
          </a:xfrm>
          <a:prstGeom prst="rect">
            <a:avLst/>
          </a:prstGeom>
          <a:solidFill>
            <a:srgbClr val="2746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solidFill>
                <a:srgbClr val="27468D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D1573BE-6BCA-2AC6-D90D-5B9ABCB7D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2733803"/>
            <a:ext cx="10515600" cy="91122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bg-BG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73483E70-991E-101A-A469-5351AFA3BA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9488" y="3861048"/>
            <a:ext cx="6400800" cy="95085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  <a:latin typeface="Georgia"/>
                <a:cs typeface="Georg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120805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СОДЕ 23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B39B088-BED5-CD7C-85B4-7F796768E4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429000"/>
            <a:ext cx="12192000" cy="990600"/>
          </a:xfrm>
          <a:prstGeom prst="rect">
            <a:avLst/>
          </a:prstGeom>
          <a:solidFill>
            <a:srgbClr val="01B4E7"/>
          </a:solidFill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  <p:txBody>
          <a:bodyPr lIns="548640" tIns="0" rIns="0" bIns="91440" anchor="b" anchorCtr="0">
            <a:noAutofit/>
          </a:bodyPr>
          <a:lstStyle>
            <a:lvl1pPr algn="l">
              <a:defRPr sz="4400" b="0" i="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E546242A-EB0E-177F-E8E0-6A9A940537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4611744"/>
            <a:ext cx="6400800" cy="95085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200">
                <a:solidFill>
                  <a:srgbClr val="01B4E7"/>
                </a:solidFill>
                <a:latin typeface="Georgia"/>
                <a:cs typeface="Georg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32828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СОДЕ 23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B39B088-BED5-CD7C-85B4-7F796768E4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429000"/>
            <a:ext cx="12192000" cy="990600"/>
          </a:xfrm>
          <a:prstGeom prst="rect">
            <a:avLst/>
          </a:prstGeom>
          <a:solidFill>
            <a:srgbClr val="E99E16"/>
          </a:solidFill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  <p:txBody>
          <a:bodyPr lIns="548640" tIns="0" rIns="0" bIns="91440" anchor="b" anchorCtr="0">
            <a:noAutofit/>
          </a:bodyPr>
          <a:lstStyle>
            <a:lvl1pPr algn="l">
              <a:defRPr sz="4400" b="0" i="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E546242A-EB0E-177F-E8E0-6A9A940537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4611744"/>
            <a:ext cx="6400800" cy="95085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200">
                <a:solidFill>
                  <a:srgbClr val="E99E16"/>
                </a:solidFill>
                <a:latin typeface="Georgia"/>
                <a:cs typeface="Georg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714887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ЕТС 23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E7BDD3E-6DF1-5524-B61C-D8AE1CBD5E6F}"/>
              </a:ext>
            </a:extLst>
          </p:cNvPr>
          <p:cNvSpPr/>
          <p:nvPr userDrawn="1"/>
        </p:nvSpPr>
        <p:spPr>
          <a:xfrm>
            <a:off x="24000" y="6493330"/>
            <a:ext cx="7080112" cy="228145"/>
          </a:xfrm>
          <a:prstGeom prst="rect">
            <a:avLst/>
          </a:prstGeom>
          <a:solidFill>
            <a:srgbClr val="2746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solidFill>
                <a:srgbClr val="27468D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62F62F5D-78E4-EAB8-C1B2-6D82D02D2E5C}"/>
              </a:ext>
            </a:extLst>
          </p:cNvPr>
          <p:cNvSpPr txBox="1"/>
          <p:nvPr userDrawn="1"/>
        </p:nvSpPr>
        <p:spPr>
          <a:xfrm>
            <a:off x="46647" y="6525344"/>
            <a:ext cx="7057465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sz="1100" b="0" kern="1200" cap="none" baseline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Хисаря</a:t>
            </a:r>
            <a:r>
              <a:rPr lang="ru-RU" sz="1100" b="0" kern="1200" cap="none" baseline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х-л  </a:t>
            </a:r>
            <a:r>
              <a:rPr lang="ru-RU" sz="1100" b="0" kern="1200" cap="none" baseline="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Хисар</a:t>
            </a:r>
            <a:r>
              <a:rPr lang="ru-RU" sz="1100" b="0" kern="1200" cap="none" baseline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17 </a:t>
            </a:r>
            <a:r>
              <a:rPr lang="bg-BG" sz="1100" b="0" kern="1200" cap="none" baseline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март</a:t>
            </a:r>
            <a:r>
              <a:rPr lang="ru-RU" sz="1100" b="0" kern="1200" cap="none" baseline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2024</a:t>
            </a:r>
            <a:endParaRPr lang="en-US" sz="1100" b="0" cap="none" baseline="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CF7172-679A-06AB-9698-B1EE543B51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316" y="312839"/>
            <a:ext cx="2864107" cy="1080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0DEF009-A609-3F68-7DE9-0597A35A252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7766" y="5373217"/>
            <a:ext cx="3073662" cy="131824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8FBD8C-3D81-71DC-8F4E-980412A17C1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139593" y="312839"/>
            <a:ext cx="3912813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9pPr>
          </a:lstStyle>
          <a:p>
            <a:pPr eaLnBrk="1" hangingPunct="1">
              <a:defRPr/>
            </a:pPr>
            <a:r>
              <a:rPr lang="ru-RU" altLang="en-US" sz="1700" dirty="0">
                <a:solidFill>
                  <a:srgbClr val="17478F"/>
                </a:solidFill>
                <a:latin typeface="+mn-lt"/>
                <a:ea typeface="MS PGothic" pitchFamily="34" charset="-128"/>
                <a:cs typeface="Georgia" pitchFamily="18" charset="0"/>
              </a:rPr>
              <a:t>Година 202</a:t>
            </a:r>
            <a:r>
              <a:rPr lang="en-US" altLang="en-US" sz="1700" dirty="0">
                <a:solidFill>
                  <a:srgbClr val="17478F"/>
                </a:solidFill>
                <a:latin typeface="+mn-lt"/>
                <a:ea typeface="MS PGothic" pitchFamily="34" charset="-128"/>
                <a:cs typeface="Georgia" pitchFamily="18" charset="0"/>
              </a:rPr>
              <a:t>3</a:t>
            </a:r>
            <a:r>
              <a:rPr lang="ru-RU" altLang="en-US" sz="1700" dirty="0">
                <a:solidFill>
                  <a:srgbClr val="17478F"/>
                </a:solidFill>
                <a:latin typeface="+mn-lt"/>
                <a:ea typeface="MS PGothic" pitchFamily="34" charset="-128"/>
                <a:cs typeface="Georgia" pitchFamily="18" charset="0"/>
              </a:rPr>
              <a:t>-202</a:t>
            </a:r>
            <a:r>
              <a:rPr lang="en-US" altLang="en-US" sz="1700" dirty="0">
                <a:solidFill>
                  <a:srgbClr val="17478F"/>
                </a:solidFill>
                <a:latin typeface="+mn-lt"/>
                <a:ea typeface="MS PGothic" pitchFamily="34" charset="-128"/>
                <a:cs typeface="Georgia" pitchFamily="18" charset="0"/>
              </a:rPr>
              <a:t>4</a:t>
            </a:r>
            <a:endParaRPr lang="ru-RU" altLang="en-US" sz="1700" dirty="0">
              <a:solidFill>
                <a:srgbClr val="17478F"/>
              </a:solidFill>
              <a:latin typeface="+mn-lt"/>
              <a:ea typeface="MS PGothic" pitchFamily="34" charset="-128"/>
              <a:cs typeface="Georgia" pitchFamily="18" charset="0"/>
            </a:endParaRPr>
          </a:p>
          <a:p>
            <a:pPr eaLnBrk="1" hangingPunct="1">
              <a:defRPr/>
            </a:pPr>
            <a:r>
              <a:rPr lang="ru-RU" altLang="en-US" sz="1700" dirty="0">
                <a:solidFill>
                  <a:srgbClr val="17478F"/>
                </a:solidFill>
                <a:latin typeface="+mn-lt"/>
                <a:ea typeface="MS PGothic" pitchFamily="34" charset="-128"/>
                <a:cs typeface="Georgia" pitchFamily="18" charset="0"/>
              </a:rPr>
              <a:t>Президент РИ: </a:t>
            </a:r>
            <a:r>
              <a:rPr lang="bg-BG" altLang="en-US" sz="1700" dirty="0">
                <a:solidFill>
                  <a:srgbClr val="17478F"/>
                </a:solidFill>
                <a:latin typeface="+mn-lt"/>
                <a:ea typeface="MS PGothic" pitchFamily="34" charset="-128"/>
                <a:cs typeface="Georgia" pitchFamily="18" charset="0"/>
              </a:rPr>
              <a:t>Гордън </a:t>
            </a:r>
            <a:r>
              <a:rPr lang="bg-BG" altLang="en-US" sz="1700" dirty="0" err="1">
                <a:solidFill>
                  <a:srgbClr val="17478F"/>
                </a:solidFill>
                <a:latin typeface="+mn-lt"/>
                <a:ea typeface="MS PGothic" pitchFamily="34" charset="-128"/>
                <a:cs typeface="Georgia" pitchFamily="18" charset="0"/>
              </a:rPr>
              <a:t>Макинали</a:t>
            </a:r>
            <a:endParaRPr lang="ru-RU" altLang="en-US" sz="1700" dirty="0">
              <a:solidFill>
                <a:srgbClr val="17478F"/>
              </a:solidFill>
              <a:latin typeface="+mn-lt"/>
              <a:ea typeface="MS PGothic" pitchFamily="34" charset="-128"/>
              <a:cs typeface="Georgia" pitchFamily="18" charset="0"/>
            </a:endParaRPr>
          </a:p>
          <a:p>
            <a:pPr eaLnBrk="1" hangingPunct="1">
              <a:defRPr/>
            </a:pPr>
            <a:r>
              <a:rPr lang="ru-RU" altLang="en-US" sz="1700" dirty="0">
                <a:solidFill>
                  <a:srgbClr val="17478F"/>
                </a:solidFill>
                <a:latin typeface="+mn-lt"/>
                <a:ea typeface="MS PGothic" pitchFamily="34" charset="-128"/>
                <a:cs typeface="Georgia" pitchFamily="18" charset="0"/>
              </a:rPr>
              <a:t>ДГ   202</a:t>
            </a:r>
            <a:r>
              <a:rPr lang="en-US" altLang="en-US" sz="1700" dirty="0">
                <a:solidFill>
                  <a:srgbClr val="17478F"/>
                </a:solidFill>
                <a:latin typeface="+mn-lt"/>
                <a:ea typeface="MS PGothic" pitchFamily="34" charset="-128"/>
                <a:cs typeface="Georgia" pitchFamily="18" charset="0"/>
              </a:rPr>
              <a:t>3</a:t>
            </a:r>
            <a:r>
              <a:rPr lang="ru-RU" altLang="en-US" sz="1700" dirty="0">
                <a:solidFill>
                  <a:srgbClr val="17478F"/>
                </a:solidFill>
                <a:latin typeface="+mn-lt"/>
                <a:ea typeface="MS PGothic" pitchFamily="34" charset="-128"/>
                <a:cs typeface="Georgia" pitchFamily="18" charset="0"/>
              </a:rPr>
              <a:t>-2</a:t>
            </a:r>
            <a:r>
              <a:rPr lang="en-US" altLang="en-US" sz="1700" dirty="0">
                <a:solidFill>
                  <a:srgbClr val="17478F"/>
                </a:solidFill>
                <a:latin typeface="+mn-lt"/>
                <a:ea typeface="MS PGothic" pitchFamily="34" charset="-128"/>
                <a:cs typeface="Georgia" pitchFamily="18" charset="0"/>
              </a:rPr>
              <a:t>4</a:t>
            </a:r>
            <a:r>
              <a:rPr lang="ru-RU" altLang="en-US" sz="1700" dirty="0">
                <a:solidFill>
                  <a:srgbClr val="17478F"/>
                </a:solidFill>
                <a:latin typeface="+mn-lt"/>
                <a:ea typeface="MS PGothic" pitchFamily="34" charset="-128"/>
                <a:cs typeface="Georgia" pitchFamily="18" charset="0"/>
              </a:rPr>
              <a:t>: </a:t>
            </a:r>
            <a:r>
              <a:rPr lang="bg-BG" altLang="en-US" sz="1700" dirty="0">
                <a:solidFill>
                  <a:srgbClr val="17478F"/>
                </a:solidFill>
                <a:latin typeface="+mn-lt"/>
                <a:ea typeface="MS PGothic" pitchFamily="34" charset="-128"/>
                <a:cs typeface="Georgia" pitchFamily="18" charset="0"/>
              </a:rPr>
              <a:t>Христо Михайловски</a:t>
            </a:r>
            <a:endParaRPr lang="ru-RU" altLang="en-US" sz="1700" dirty="0">
              <a:solidFill>
                <a:srgbClr val="17478F"/>
              </a:solidFill>
              <a:latin typeface="+mn-lt"/>
              <a:ea typeface="MS PGothic" pitchFamily="34" charset="-128"/>
              <a:cs typeface="Georgia" pitchFamily="18" charset="0"/>
            </a:endParaRPr>
          </a:p>
          <a:p>
            <a:pPr eaLnBrk="1" hangingPunct="1">
              <a:defRPr/>
            </a:pPr>
            <a:r>
              <a:rPr lang="ru-RU" altLang="en-US" sz="1700" dirty="0">
                <a:solidFill>
                  <a:srgbClr val="17478F"/>
                </a:solidFill>
                <a:latin typeface="+mn-lt"/>
                <a:ea typeface="MS PGothic" pitchFamily="34" charset="-128"/>
                <a:cs typeface="Georgia" pitchFamily="18" charset="0"/>
              </a:rPr>
              <a:t>ДГЕ 2024-25: Маргарита Богданова</a:t>
            </a:r>
          </a:p>
          <a:p>
            <a:pPr eaLnBrk="1" hangingPunct="1">
              <a:defRPr/>
            </a:pPr>
            <a:r>
              <a:rPr lang="ru-RU" altLang="en-US" sz="1700" dirty="0">
                <a:solidFill>
                  <a:srgbClr val="17478F"/>
                </a:solidFill>
                <a:latin typeface="+mn-lt"/>
                <a:ea typeface="MS PGothic" pitchFamily="34" charset="-128"/>
                <a:cs typeface="Georgia" pitchFamily="18" charset="0"/>
              </a:rPr>
              <a:t>Дистрикт 2482 - България</a:t>
            </a:r>
            <a:endParaRPr lang="en-US" altLang="en-US" sz="1700" dirty="0">
              <a:solidFill>
                <a:srgbClr val="17478F"/>
              </a:solidFill>
              <a:latin typeface="+mn-lt"/>
              <a:ea typeface="MS PGothic" pitchFamily="34" charset="-128"/>
              <a:cs typeface="Georgia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B092340-AE0B-B8D2-D72E-38D8359FB86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0295" y="312839"/>
            <a:ext cx="1825389" cy="1080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91687C0-DF46-1105-7253-8BF8125AB46C}"/>
              </a:ext>
            </a:extLst>
          </p:cNvPr>
          <p:cNvSpPr/>
          <p:nvPr userDrawn="1"/>
        </p:nvSpPr>
        <p:spPr>
          <a:xfrm>
            <a:off x="0" y="2636912"/>
            <a:ext cx="12192000" cy="2448272"/>
          </a:xfrm>
          <a:prstGeom prst="rect">
            <a:avLst/>
          </a:prstGeom>
          <a:solidFill>
            <a:srgbClr val="2746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solidFill>
                <a:srgbClr val="27468D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TextBox 2">
            <a:extLst>
              <a:ext uri="{FF2B5EF4-FFF2-40B4-BE49-F238E27FC236}">
                <a16:creationId xmlns:a16="http://schemas.microsoft.com/office/drawing/2014/main" id="{3BF70A12-7F69-1D10-47EC-558CE30339C4}"/>
              </a:ext>
            </a:extLst>
          </p:cNvPr>
          <p:cNvSpPr txBox="1"/>
          <p:nvPr userDrawn="1"/>
        </p:nvSpPr>
        <p:spPr>
          <a:xfrm>
            <a:off x="24000" y="2834602"/>
            <a:ext cx="12098025" cy="19697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b="0" kern="1200" cap="all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ТРЕНИРОВЪЧЕН СЕМИНАР</a:t>
            </a:r>
          </a:p>
          <a:p>
            <a:pPr algn="ctr"/>
            <a:r>
              <a:rPr lang="ru-RU" sz="3200" b="0" kern="1200" cap="all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ЗА </a:t>
            </a:r>
            <a:r>
              <a:rPr lang="bg-BG" sz="3200" b="0" kern="1200" cap="all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ЕЛЕКТ-ПРЕЗИДЕНТИ И ЕЛЕКТ-СЕКРЕТАРИ</a:t>
            </a:r>
          </a:p>
          <a:p>
            <a:pPr algn="ctr"/>
            <a:r>
              <a:rPr lang="bg-BG" sz="3200" b="0" kern="1200" cap="all" baseline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СЕМИНАР ЗА УПРАВЛЕНИЕ НА ПРОЕКТИ</a:t>
            </a:r>
          </a:p>
          <a:p>
            <a:pPr algn="ctr"/>
            <a:r>
              <a:rPr lang="bg-BG" sz="3200" b="0" kern="1200" cap="all" baseline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ДИСТРИКТНА АСАМБЛЕЯ</a:t>
            </a:r>
            <a:endParaRPr lang="en-US" sz="3200" b="0" cap="none" baseline="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90183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2D45F-5BB1-18ED-C18A-4CFB51B369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05575D-BEA3-282E-5EA6-21A10ADA0A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5199876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eop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A61D20F0-7A4C-FC95-2902-9496177B34AD}"/>
              </a:ext>
            </a:extLst>
          </p:cNvPr>
          <p:cNvGrpSpPr/>
          <p:nvPr userDrawn="1"/>
        </p:nvGrpSpPr>
        <p:grpSpPr>
          <a:xfrm>
            <a:off x="528977" y="1854471"/>
            <a:ext cx="2485571" cy="3157053"/>
            <a:chOff x="528977" y="1854471"/>
            <a:chExt cx="2485571" cy="3157053"/>
          </a:xfrm>
        </p:grpSpPr>
        <p:grpSp>
          <p:nvGrpSpPr>
            <p:cNvPr id="4" name="Group 2">
              <a:extLst>
                <a:ext uri="{FF2B5EF4-FFF2-40B4-BE49-F238E27FC236}">
                  <a16:creationId xmlns:a16="http://schemas.microsoft.com/office/drawing/2014/main" id="{2A0931EB-F4AC-67E2-B755-B0E35ED63EFC}"/>
                </a:ext>
              </a:extLst>
            </p:cNvPr>
            <p:cNvGrpSpPr/>
            <p:nvPr userDrawn="1"/>
          </p:nvGrpSpPr>
          <p:grpSpPr>
            <a:xfrm>
              <a:off x="528977" y="3257029"/>
              <a:ext cx="2485571" cy="1754495"/>
              <a:chOff x="0" y="0"/>
              <a:chExt cx="1500474" cy="1059142"/>
            </a:xfrm>
          </p:grpSpPr>
          <p:sp>
            <p:nvSpPr>
              <p:cNvPr id="5" name="Freeform 3">
                <a:extLst>
                  <a:ext uri="{FF2B5EF4-FFF2-40B4-BE49-F238E27FC236}">
                    <a16:creationId xmlns:a16="http://schemas.microsoft.com/office/drawing/2014/main" id="{AAC6FCAE-559B-6EA8-D72A-DDCF6CE80577}"/>
                  </a:ext>
                </a:extLst>
              </p:cNvPr>
              <p:cNvSpPr/>
              <p:nvPr/>
            </p:nvSpPr>
            <p:spPr>
              <a:xfrm>
                <a:off x="0" y="0"/>
                <a:ext cx="1500474" cy="1059143"/>
              </a:xfrm>
              <a:custGeom>
                <a:avLst/>
                <a:gdLst/>
                <a:ahLst/>
                <a:cxnLst/>
                <a:rect l="l" t="t" r="r" b="b"/>
                <a:pathLst>
                  <a:path w="1500474" h="1059143">
                    <a:moveTo>
                      <a:pt x="1376013" y="1059142"/>
                    </a:moveTo>
                    <a:lnTo>
                      <a:pt x="124460" y="1059142"/>
                    </a:lnTo>
                    <a:cubicBezTo>
                      <a:pt x="55880" y="1059142"/>
                      <a:pt x="0" y="1003262"/>
                      <a:pt x="0" y="934682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376014" y="0"/>
                    </a:lnTo>
                    <a:cubicBezTo>
                      <a:pt x="1444594" y="0"/>
                      <a:pt x="1500474" y="55880"/>
                      <a:pt x="1500474" y="124460"/>
                    </a:cubicBezTo>
                    <a:lnTo>
                      <a:pt x="1500474" y="934682"/>
                    </a:lnTo>
                    <a:cubicBezTo>
                      <a:pt x="1500474" y="1003262"/>
                      <a:pt x="1444594" y="1059143"/>
                      <a:pt x="1376014" y="1059143"/>
                    </a:cubicBezTo>
                  </a:path>
                </a:pathLst>
              </a:custGeom>
              <a:solidFill>
                <a:srgbClr val="263F6B"/>
              </a:solidFill>
            </p:spPr>
            <p:txBody>
              <a:bodyPr/>
              <a:lstStyle/>
              <a:p>
                <a:pPr algn="ctr"/>
                <a:endParaRPr lang="en-US"/>
              </a:p>
            </p:txBody>
          </p:sp>
        </p:grpSp>
        <p:sp>
          <p:nvSpPr>
            <p:cNvPr id="12" name="TextBox 10">
              <a:extLst>
                <a:ext uri="{FF2B5EF4-FFF2-40B4-BE49-F238E27FC236}">
                  <a16:creationId xmlns:a16="http://schemas.microsoft.com/office/drawing/2014/main" id="{DF502FC5-A418-59B8-B0E9-36E1194ECC4A}"/>
                </a:ext>
              </a:extLst>
            </p:cNvPr>
            <p:cNvSpPr txBox="1"/>
            <p:nvPr userDrawn="1"/>
          </p:nvSpPr>
          <p:spPr>
            <a:xfrm>
              <a:off x="778044" y="4010976"/>
              <a:ext cx="1958623" cy="47750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100" spc="50" dirty="0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Write something memorable.</a:t>
              </a:r>
            </a:p>
          </p:txBody>
        </p:sp>
        <p:grpSp>
          <p:nvGrpSpPr>
            <p:cNvPr id="16" name="Group 14">
              <a:extLst>
                <a:ext uri="{FF2B5EF4-FFF2-40B4-BE49-F238E27FC236}">
                  <a16:creationId xmlns:a16="http://schemas.microsoft.com/office/drawing/2014/main" id="{B6078354-CD89-1938-6B99-8D770A61FE89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888006" y="1854471"/>
              <a:ext cx="1767512" cy="1767512"/>
              <a:chOff x="0" y="0"/>
              <a:chExt cx="6350000" cy="6350000"/>
            </a:xfrm>
          </p:grpSpPr>
          <p:sp>
            <p:nvSpPr>
              <p:cNvPr id="17" name="Freeform 15">
                <a:extLst>
                  <a:ext uri="{FF2B5EF4-FFF2-40B4-BE49-F238E27FC236}">
                    <a16:creationId xmlns:a16="http://schemas.microsoft.com/office/drawing/2014/main" id="{CB880D9E-A7C4-47BF-08BC-F261405D74DF}"/>
                  </a:ext>
                </a:extLst>
              </p:cNvPr>
              <p:cNvSpPr/>
              <p:nvPr/>
            </p:nvSpPr>
            <p:spPr>
              <a:xfrm>
                <a:off x="655320" y="655320"/>
                <a:ext cx="5039360" cy="5039360"/>
              </a:xfrm>
              <a:custGeom>
                <a:avLst/>
                <a:gdLst/>
                <a:ahLst/>
                <a:cxnLst/>
                <a:rect l="l" t="t" r="r" b="b"/>
                <a:pathLst>
                  <a:path w="5039360" h="5039360">
                    <a:moveTo>
                      <a:pt x="2519680" y="0"/>
                    </a:moveTo>
                    <a:cubicBezTo>
                      <a:pt x="1127760" y="0"/>
                      <a:pt x="0" y="1127760"/>
                      <a:pt x="0" y="2519680"/>
                    </a:cubicBezTo>
                    <a:cubicBezTo>
                      <a:pt x="0" y="3911600"/>
                      <a:pt x="1127760" y="5039360"/>
                      <a:pt x="2519680" y="5039360"/>
                    </a:cubicBezTo>
                    <a:cubicBezTo>
                      <a:pt x="3911600" y="5039360"/>
                      <a:pt x="5039360" y="3911600"/>
                      <a:pt x="5039360" y="2519680"/>
                    </a:cubicBezTo>
                    <a:cubicBezTo>
                      <a:pt x="5039360" y="1127760"/>
                      <a:pt x="3911600" y="0"/>
                      <a:pt x="2519680" y="0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 t="-4870" b="-45082"/>
                </a:stretch>
              </a:blipFill>
            </p:spPr>
            <p:txBody>
              <a:bodyPr/>
              <a:lstStyle/>
              <a:p>
                <a:pPr algn="ctr"/>
                <a:endParaRPr lang="en-US"/>
              </a:p>
            </p:txBody>
          </p:sp>
          <p:sp>
            <p:nvSpPr>
              <p:cNvPr id="18" name="Freeform 16">
                <a:extLst>
                  <a:ext uri="{FF2B5EF4-FFF2-40B4-BE49-F238E27FC236}">
                    <a16:creationId xmlns:a16="http://schemas.microsoft.com/office/drawing/2014/main" id="{5C82D9FD-A33A-6450-0D34-EB08F08128D3}"/>
                  </a:ext>
                </a:extLst>
              </p:cNvPr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3670" y="0"/>
                      <a:pt x="0" y="1424940"/>
                      <a:pt x="0" y="3175000"/>
                    </a:cubicBezTo>
                    <a:cubicBezTo>
                      <a:pt x="0" y="4925060"/>
                      <a:pt x="1423670" y="6350000"/>
                      <a:pt x="3175000" y="6350000"/>
                    </a:cubicBezTo>
                    <a:cubicBezTo>
                      <a:pt x="4925060" y="6350000"/>
                      <a:pt x="6350000" y="4926330"/>
                      <a:pt x="6350000" y="3175000"/>
                    </a:cubicBezTo>
                    <a:cubicBezTo>
                      <a:pt x="6350000" y="1424940"/>
                      <a:pt x="4926330" y="0"/>
                      <a:pt x="3175000" y="0"/>
                    </a:cubicBezTo>
                    <a:close/>
                    <a:moveTo>
                      <a:pt x="3175000" y="5833110"/>
                    </a:moveTo>
                    <a:cubicBezTo>
                      <a:pt x="1709420" y="5833110"/>
                      <a:pt x="516890" y="4640580"/>
                      <a:pt x="516890" y="3175000"/>
                    </a:cubicBezTo>
                    <a:cubicBezTo>
                      <a:pt x="516890" y="1709420"/>
                      <a:pt x="1709420" y="516890"/>
                      <a:pt x="3175000" y="516890"/>
                    </a:cubicBezTo>
                    <a:cubicBezTo>
                      <a:pt x="4640580" y="516890"/>
                      <a:pt x="5833110" y="1709420"/>
                      <a:pt x="5833110" y="3175000"/>
                    </a:cubicBezTo>
                    <a:cubicBezTo>
                      <a:pt x="5833110" y="4640580"/>
                      <a:pt x="4640580" y="5833110"/>
                      <a:pt x="3175000" y="5833110"/>
                    </a:cubicBezTo>
                    <a:close/>
                  </a:path>
                </a:pathLst>
              </a:custGeom>
              <a:solidFill>
                <a:srgbClr val="263F6B"/>
              </a:solidFill>
            </p:spPr>
            <p:txBody>
              <a:bodyPr/>
              <a:lstStyle/>
              <a:p>
                <a:pPr algn="ctr"/>
                <a:endParaRPr lang="en-US"/>
              </a:p>
            </p:txBody>
          </p:sp>
        </p:grpSp>
        <p:sp>
          <p:nvSpPr>
            <p:cNvPr id="28" name="TextBox 26">
              <a:extLst>
                <a:ext uri="{FF2B5EF4-FFF2-40B4-BE49-F238E27FC236}">
                  <a16:creationId xmlns:a16="http://schemas.microsoft.com/office/drawing/2014/main" id="{1036884F-D9AE-42E9-2293-8EBA127EDD0C}"/>
                </a:ext>
              </a:extLst>
            </p:cNvPr>
            <p:cNvSpPr txBox="1"/>
            <p:nvPr userDrawn="1"/>
          </p:nvSpPr>
          <p:spPr>
            <a:xfrm>
              <a:off x="528977" y="3461953"/>
              <a:ext cx="2485565" cy="370422"/>
            </a:xfrm>
            <a:prstGeom prst="rect">
              <a:avLst/>
            </a:prstGeom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lnSpc>
                  <a:spcPts val="3250"/>
                </a:lnSpc>
              </a:pPr>
              <a:r>
                <a:rPr lang="en-US" sz="1600" b="1" spc="50" dirty="0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Name</a:t>
              </a:r>
            </a:p>
          </p:txBody>
        </p:sp>
      </p:grpSp>
      <p:sp>
        <p:nvSpPr>
          <p:cNvPr id="32" name="TextBox 30">
            <a:extLst>
              <a:ext uri="{FF2B5EF4-FFF2-40B4-BE49-F238E27FC236}">
                <a16:creationId xmlns:a16="http://schemas.microsoft.com/office/drawing/2014/main" id="{05CCBB26-9AC6-C226-670F-263E25B5FD12}"/>
              </a:ext>
            </a:extLst>
          </p:cNvPr>
          <p:cNvSpPr txBox="1"/>
          <p:nvPr userDrawn="1"/>
        </p:nvSpPr>
        <p:spPr>
          <a:xfrm>
            <a:off x="265181" y="404664"/>
            <a:ext cx="11735475" cy="8976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74"/>
              </a:lnSpc>
            </a:pPr>
            <a:r>
              <a:rPr lang="en-US" sz="6340" spc="-374" dirty="0">
                <a:solidFill>
                  <a:srgbClr val="27468D"/>
                </a:solidFill>
                <a:latin typeface="Arial Bold"/>
              </a:rPr>
              <a:t>TALK ABOUT PEOPLE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7A6A705-374B-9332-6A78-DB376141B1F4}"/>
              </a:ext>
            </a:extLst>
          </p:cNvPr>
          <p:cNvGrpSpPr/>
          <p:nvPr userDrawn="1"/>
        </p:nvGrpSpPr>
        <p:grpSpPr>
          <a:xfrm>
            <a:off x="3196949" y="1850473"/>
            <a:ext cx="2485571" cy="3157053"/>
            <a:chOff x="528977" y="1854471"/>
            <a:chExt cx="2485571" cy="3157053"/>
          </a:xfrm>
        </p:grpSpPr>
        <p:grpSp>
          <p:nvGrpSpPr>
            <p:cNvPr id="35" name="Group 2">
              <a:extLst>
                <a:ext uri="{FF2B5EF4-FFF2-40B4-BE49-F238E27FC236}">
                  <a16:creationId xmlns:a16="http://schemas.microsoft.com/office/drawing/2014/main" id="{E275BFE1-CA25-7740-E64C-B21CE4C3627C}"/>
                </a:ext>
              </a:extLst>
            </p:cNvPr>
            <p:cNvGrpSpPr/>
            <p:nvPr userDrawn="1"/>
          </p:nvGrpSpPr>
          <p:grpSpPr>
            <a:xfrm>
              <a:off x="528977" y="3257029"/>
              <a:ext cx="2485571" cy="1754495"/>
              <a:chOff x="0" y="0"/>
              <a:chExt cx="1500474" cy="1059142"/>
            </a:xfrm>
          </p:grpSpPr>
          <p:sp>
            <p:nvSpPr>
              <p:cNvPr id="41" name="Freeform 3">
                <a:extLst>
                  <a:ext uri="{FF2B5EF4-FFF2-40B4-BE49-F238E27FC236}">
                    <a16:creationId xmlns:a16="http://schemas.microsoft.com/office/drawing/2014/main" id="{3BB9FBAF-D130-5052-2C27-05A60528A01A}"/>
                  </a:ext>
                </a:extLst>
              </p:cNvPr>
              <p:cNvSpPr/>
              <p:nvPr/>
            </p:nvSpPr>
            <p:spPr>
              <a:xfrm>
                <a:off x="0" y="0"/>
                <a:ext cx="1500474" cy="1059143"/>
              </a:xfrm>
              <a:custGeom>
                <a:avLst/>
                <a:gdLst/>
                <a:ahLst/>
                <a:cxnLst/>
                <a:rect l="l" t="t" r="r" b="b"/>
                <a:pathLst>
                  <a:path w="1500474" h="1059143">
                    <a:moveTo>
                      <a:pt x="1376013" y="1059142"/>
                    </a:moveTo>
                    <a:lnTo>
                      <a:pt x="124460" y="1059142"/>
                    </a:lnTo>
                    <a:cubicBezTo>
                      <a:pt x="55880" y="1059142"/>
                      <a:pt x="0" y="1003262"/>
                      <a:pt x="0" y="934682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376014" y="0"/>
                    </a:lnTo>
                    <a:cubicBezTo>
                      <a:pt x="1444594" y="0"/>
                      <a:pt x="1500474" y="55880"/>
                      <a:pt x="1500474" y="124460"/>
                    </a:cubicBezTo>
                    <a:lnTo>
                      <a:pt x="1500474" y="934682"/>
                    </a:lnTo>
                    <a:cubicBezTo>
                      <a:pt x="1500474" y="1003262"/>
                      <a:pt x="1444594" y="1059143"/>
                      <a:pt x="1376014" y="1059143"/>
                    </a:cubicBezTo>
                  </a:path>
                </a:pathLst>
              </a:custGeom>
              <a:solidFill>
                <a:srgbClr val="263F6B"/>
              </a:solidFill>
            </p:spPr>
            <p:txBody>
              <a:bodyPr/>
              <a:lstStyle/>
              <a:p>
                <a:pPr algn="ctr"/>
                <a:endParaRPr lang="en-US"/>
              </a:p>
            </p:txBody>
          </p:sp>
        </p:grpSp>
        <p:sp>
          <p:nvSpPr>
            <p:cNvPr id="36" name="TextBox 10">
              <a:extLst>
                <a:ext uri="{FF2B5EF4-FFF2-40B4-BE49-F238E27FC236}">
                  <a16:creationId xmlns:a16="http://schemas.microsoft.com/office/drawing/2014/main" id="{ABAEB572-4CFE-265B-A61C-6C586F84D36A}"/>
                </a:ext>
              </a:extLst>
            </p:cNvPr>
            <p:cNvSpPr txBox="1"/>
            <p:nvPr userDrawn="1"/>
          </p:nvSpPr>
          <p:spPr>
            <a:xfrm>
              <a:off x="778044" y="4010976"/>
              <a:ext cx="1958623" cy="47750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100" spc="50" dirty="0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Write something memorable.</a:t>
              </a:r>
            </a:p>
          </p:txBody>
        </p:sp>
        <p:grpSp>
          <p:nvGrpSpPr>
            <p:cNvPr id="37" name="Group 14">
              <a:extLst>
                <a:ext uri="{FF2B5EF4-FFF2-40B4-BE49-F238E27FC236}">
                  <a16:creationId xmlns:a16="http://schemas.microsoft.com/office/drawing/2014/main" id="{3CBE4A36-0014-178A-198E-574B2C26C18D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888006" y="1854471"/>
              <a:ext cx="1767512" cy="1767512"/>
              <a:chOff x="0" y="0"/>
              <a:chExt cx="6350000" cy="6350000"/>
            </a:xfrm>
          </p:grpSpPr>
          <p:sp>
            <p:nvSpPr>
              <p:cNvPr id="39" name="Freeform 15">
                <a:extLst>
                  <a:ext uri="{FF2B5EF4-FFF2-40B4-BE49-F238E27FC236}">
                    <a16:creationId xmlns:a16="http://schemas.microsoft.com/office/drawing/2014/main" id="{86D73920-3CF3-ABC9-003E-4BA3B1A151B1}"/>
                  </a:ext>
                </a:extLst>
              </p:cNvPr>
              <p:cNvSpPr/>
              <p:nvPr/>
            </p:nvSpPr>
            <p:spPr>
              <a:xfrm>
                <a:off x="655320" y="655320"/>
                <a:ext cx="5039360" cy="5039360"/>
              </a:xfrm>
              <a:custGeom>
                <a:avLst/>
                <a:gdLst/>
                <a:ahLst/>
                <a:cxnLst/>
                <a:rect l="l" t="t" r="r" b="b"/>
                <a:pathLst>
                  <a:path w="5039360" h="5039360">
                    <a:moveTo>
                      <a:pt x="2519680" y="0"/>
                    </a:moveTo>
                    <a:cubicBezTo>
                      <a:pt x="1127760" y="0"/>
                      <a:pt x="0" y="1127760"/>
                      <a:pt x="0" y="2519680"/>
                    </a:cubicBezTo>
                    <a:cubicBezTo>
                      <a:pt x="0" y="3911600"/>
                      <a:pt x="1127760" y="5039360"/>
                      <a:pt x="2519680" y="5039360"/>
                    </a:cubicBezTo>
                    <a:cubicBezTo>
                      <a:pt x="3911600" y="5039360"/>
                      <a:pt x="5039360" y="3911600"/>
                      <a:pt x="5039360" y="2519680"/>
                    </a:cubicBezTo>
                    <a:cubicBezTo>
                      <a:pt x="5039360" y="1127760"/>
                      <a:pt x="3911600" y="0"/>
                      <a:pt x="2519680" y="0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 t="-4870" b="-45082"/>
                </a:stretch>
              </a:blipFill>
            </p:spPr>
            <p:txBody>
              <a:bodyPr/>
              <a:lstStyle/>
              <a:p>
                <a:pPr algn="ctr"/>
                <a:endParaRPr lang="en-US"/>
              </a:p>
            </p:txBody>
          </p:sp>
          <p:sp>
            <p:nvSpPr>
              <p:cNvPr id="40" name="Freeform 16">
                <a:extLst>
                  <a:ext uri="{FF2B5EF4-FFF2-40B4-BE49-F238E27FC236}">
                    <a16:creationId xmlns:a16="http://schemas.microsoft.com/office/drawing/2014/main" id="{CD291753-AD2D-FBDD-8E21-799737BE1170}"/>
                  </a:ext>
                </a:extLst>
              </p:cNvPr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3670" y="0"/>
                      <a:pt x="0" y="1424940"/>
                      <a:pt x="0" y="3175000"/>
                    </a:cubicBezTo>
                    <a:cubicBezTo>
                      <a:pt x="0" y="4925060"/>
                      <a:pt x="1423670" y="6350000"/>
                      <a:pt x="3175000" y="6350000"/>
                    </a:cubicBezTo>
                    <a:cubicBezTo>
                      <a:pt x="4925060" y="6350000"/>
                      <a:pt x="6350000" y="4926330"/>
                      <a:pt x="6350000" y="3175000"/>
                    </a:cubicBezTo>
                    <a:cubicBezTo>
                      <a:pt x="6350000" y="1424940"/>
                      <a:pt x="4926330" y="0"/>
                      <a:pt x="3175000" y="0"/>
                    </a:cubicBezTo>
                    <a:close/>
                    <a:moveTo>
                      <a:pt x="3175000" y="5833110"/>
                    </a:moveTo>
                    <a:cubicBezTo>
                      <a:pt x="1709420" y="5833110"/>
                      <a:pt x="516890" y="4640580"/>
                      <a:pt x="516890" y="3175000"/>
                    </a:cubicBezTo>
                    <a:cubicBezTo>
                      <a:pt x="516890" y="1709420"/>
                      <a:pt x="1709420" y="516890"/>
                      <a:pt x="3175000" y="516890"/>
                    </a:cubicBezTo>
                    <a:cubicBezTo>
                      <a:pt x="4640580" y="516890"/>
                      <a:pt x="5833110" y="1709420"/>
                      <a:pt x="5833110" y="3175000"/>
                    </a:cubicBezTo>
                    <a:cubicBezTo>
                      <a:pt x="5833110" y="4640580"/>
                      <a:pt x="4640580" y="5833110"/>
                      <a:pt x="3175000" y="5833110"/>
                    </a:cubicBezTo>
                    <a:close/>
                  </a:path>
                </a:pathLst>
              </a:custGeom>
              <a:solidFill>
                <a:srgbClr val="263F6B"/>
              </a:solidFill>
            </p:spPr>
            <p:txBody>
              <a:bodyPr/>
              <a:lstStyle/>
              <a:p>
                <a:pPr algn="ctr"/>
                <a:endParaRPr lang="en-US"/>
              </a:p>
            </p:txBody>
          </p:sp>
        </p:grpSp>
        <p:sp>
          <p:nvSpPr>
            <p:cNvPr id="38" name="TextBox 26">
              <a:extLst>
                <a:ext uri="{FF2B5EF4-FFF2-40B4-BE49-F238E27FC236}">
                  <a16:creationId xmlns:a16="http://schemas.microsoft.com/office/drawing/2014/main" id="{1AEC85C6-80C2-DD66-ECFB-C33CA2498F38}"/>
                </a:ext>
              </a:extLst>
            </p:cNvPr>
            <p:cNvSpPr txBox="1"/>
            <p:nvPr userDrawn="1"/>
          </p:nvSpPr>
          <p:spPr>
            <a:xfrm>
              <a:off x="528977" y="3461953"/>
              <a:ext cx="2485565" cy="370422"/>
            </a:xfrm>
            <a:prstGeom prst="rect">
              <a:avLst/>
            </a:prstGeom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lnSpc>
                  <a:spcPts val="3250"/>
                </a:lnSpc>
              </a:pPr>
              <a:r>
                <a:rPr lang="en-US" sz="1600" b="1" spc="50" dirty="0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Name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B21BC87-35FF-4909-7518-9ACE5AD02450}"/>
              </a:ext>
            </a:extLst>
          </p:cNvPr>
          <p:cNvGrpSpPr/>
          <p:nvPr userDrawn="1"/>
        </p:nvGrpSpPr>
        <p:grpSpPr>
          <a:xfrm>
            <a:off x="5864915" y="1850473"/>
            <a:ext cx="2485571" cy="3157053"/>
            <a:chOff x="528977" y="1854471"/>
            <a:chExt cx="2485571" cy="3157053"/>
          </a:xfrm>
        </p:grpSpPr>
        <p:grpSp>
          <p:nvGrpSpPr>
            <p:cNvPr id="43" name="Group 2">
              <a:extLst>
                <a:ext uri="{FF2B5EF4-FFF2-40B4-BE49-F238E27FC236}">
                  <a16:creationId xmlns:a16="http://schemas.microsoft.com/office/drawing/2014/main" id="{220A7810-82DD-CAC9-851B-2AB3347EEDDE}"/>
                </a:ext>
              </a:extLst>
            </p:cNvPr>
            <p:cNvGrpSpPr/>
            <p:nvPr userDrawn="1"/>
          </p:nvGrpSpPr>
          <p:grpSpPr>
            <a:xfrm>
              <a:off x="528977" y="3257029"/>
              <a:ext cx="2485571" cy="1754495"/>
              <a:chOff x="0" y="0"/>
              <a:chExt cx="1500474" cy="1059142"/>
            </a:xfrm>
          </p:grpSpPr>
          <p:sp>
            <p:nvSpPr>
              <p:cNvPr id="49" name="Freeform 3">
                <a:extLst>
                  <a:ext uri="{FF2B5EF4-FFF2-40B4-BE49-F238E27FC236}">
                    <a16:creationId xmlns:a16="http://schemas.microsoft.com/office/drawing/2014/main" id="{AD90E6B6-BDB8-A566-27D1-E8F27BB6CA99}"/>
                  </a:ext>
                </a:extLst>
              </p:cNvPr>
              <p:cNvSpPr/>
              <p:nvPr/>
            </p:nvSpPr>
            <p:spPr>
              <a:xfrm>
                <a:off x="0" y="0"/>
                <a:ext cx="1500474" cy="1059143"/>
              </a:xfrm>
              <a:custGeom>
                <a:avLst/>
                <a:gdLst/>
                <a:ahLst/>
                <a:cxnLst/>
                <a:rect l="l" t="t" r="r" b="b"/>
                <a:pathLst>
                  <a:path w="1500474" h="1059143">
                    <a:moveTo>
                      <a:pt x="1376013" y="1059142"/>
                    </a:moveTo>
                    <a:lnTo>
                      <a:pt x="124460" y="1059142"/>
                    </a:lnTo>
                    <a:cubicBezTo>
                      <a:pt x="55880" y="1059142"/>
                      <a:pt x="0" y="1003262"/>
                      <a:pt x="0" y="934682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376014" y="0"/>
                    </a:lnTo>
                    <a:cubicBezTo>
                      <a:pt x="1444594" y="0"/>
                      <a:pt x="1500474" y="55880"/>
                      <a:pt x="1500474" y="124460"/>
                    </a:cubicBezTo>
                    <a:lnTo>
                      <a:pt x="1500474" y="934682"/>
                    </a:lnTo>
                    <a:cubicBezTo>
                      <a:pt x="1500474" y="1003262"/>
                      <a:pt x="1444594" y="1059143"/>
                      <a:pt x="1376014" y="1059143"/>
                    </a:cubicBezTo>
                  </a:path>
                </a:pathLst>
              </a:custGeom>
              <a:solidFill>
                <a:srgbClr val="263F6B"/>
              </a:solidFill>
            </p:spPr>
            <p:txBody>
              <a:bodyPr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TextBox 10">
              <a:extLst>
                <a:ext uri="{FF2B5EF4-FFF2-40B4-BE49-F238E27FC236}">
                  <a16:creationId xmlns:a16="http://schemas.microsoft.com/office/drawing/2014/main" id="{EF013A21-A135-81C0-4435-B4A318E12C1B}"/>
                </a:ext>
              </a:extLst>
            </p:cNvPr>
            <p:cNvSpPr txBox="1"/>
            <p:nvPr userDrawn="1"/>
          </p:nvSpPr>
          <p:spPr>
            <a:xfrm>
              <a:off x="778044" y="4010976"/>
              <a:ext cx="1958623" cy="47750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100" spc="50" dirty="0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Write something memorable.</a:t>
              </a:r>
            </a:p>
          </p:txBody>
        </p:sp>
        <p:grpSp>
          <p:nvGrpSpPr>
            <p:cNvPr id="45" name="Group 14">
              <a:extLst>
                <a:ext uri="{FF2B5EF4-FFF2-40B4-BE49-F238E27FC236}">
                  <a16:creationId xmlns:a16="http://schemas.microsoft.com/office/drawing/2014/main" id="{0869CB01-2BA4-23A6-83D1-930F3F8C1265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888006" y="1854471"/>
              <a:ext cx="1767512" cy="1767512"/>
              <a:chOff x="0" y="0"/>
              <a:chExt cx="6350000" cy="6350000"/>
            </a:xfrm>
          </p:grpSpPr>
          <p:sp>
            <p:nvSpPr>
              <p:cNvPr id="47" name="Freeform 15">
                <a:extLst>
                  <a:ext uri="{FF2B5EF4-FFF2-40B4-BE49-F238E27FC236}">
                    <a16:creationId xmlns:a16="http://schemas.microsoft.com/office/drawing/2014/main" id="{63907B3E-9748-0808-6F55-045FD9F6391E}"/>
                  </a:ext>
                </a:extLst>
              </p:cNvPr>
              <p:cNvSpPr/>
              <p:nvPr/>
            </p:nvSpPr>
            <p:spPr>
              <a:xfrm>
                <a:off x="655320" y="655320"/>
                <a:ext cx="5039360" cy="5039360"/>
              </a:xfrm>
              <a:custGeom>
                <a:avLst/>
                <a:gdLst/>
                <a:ahLst/>
                <a:cxnLst/>
                <a:rect l="l" t="t" r="r" b="b"/>
                <a:pathLst>
                  <a:path w="5039360" h="5039360">
                    <a:moveTo>
                      <a:pt x="2519680" y="0"/>
                    </a:moveTo>
                    <a:cubicBezTo>
                      <a:pt x="1127760" y="0"/>
                      <a:pt x="0" y="1127760"/>
                      <a:pt x="0" y="2519680"/>
                    </a:cubicBezTo>
                    <a:cubicBezTo>
                      <a:pt x="0" y="3911600"/>
                      <a:pt x="1127760" y="5039360"/>
                      <a:pt x="2519680" y="5039360"/>
                    </a:cubicBezTo>
                    <a:cubicBezTo>
                      <a:pt x="3911600" y="5039360"/>
                      <a:pt x="5039360" y="3911600"/>
                      <a:pt x="5039360" y="2519680"/>
                    </a:cubicBezTo>
                    <a:cubicBezTo>
                      <a:pt x="5039360" y="1127760"/>
                      <a:pt x="3911600" y="0"/>
                      <a:pt x="2519680" y="0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 t="-4870" b="-45082"/>
                </a:stretch>
              </a:blipFill>
            </p:spPr>
            <p:txBody>
              <a:bodyPr/>
              <a:lstStyle/>
              <a:p>
                <a:pPr algn="ctr"/>
                <a:endParaRPr lang="en-US"/>
              </a:p>
            </p:txBody>
          </p:sp>
          <p:sp>
            <p:nvSpPr>
              <p:cNvPr id="48" name="Freeform 16">
                <a:extLst>
                  <a:ext uri="{FF2B5EF4-FFF2-40B4-BE49-F238E27FC236}">
                    <a16:creationId xmlns:a16="http://schemas.microsoft.com/office/drawing/2014/main" id="{6CFD9B94-42EE-902A-3610-72C8CFAAF06B}"/>
                  </a:ext>
                </a:extLst>
              </p:cNvPr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3670" y="0"/>
                      <a:pt x="0" y="1424940"/>
                      <a:pt x="0" y="3175000"/>
                    </a:cubicBezTo>
                    <a:cubicBezTo>
                      <a:pt x="0" y="4925060"/>
                      <a:pt x="1423670" y="6350000"/>
                      <a:pt x="3175000" y="6350000"/>
                    </a:cubicBezTo>
                    <a:cubicBezTo>
                      <a:pt x="4925060" y="6350000"/>
                      <a:pt x="6350000" y="4926330"/>
                      <a:pt x="6350000" y="3175000"/>
                    </a:cubicBezTo>
                    <a:cubicBezTo>
                      <a:pt x="6350000" y="1424940"/>
                      <a:pt x="4926330" y="0"/>
                      <a:pt x="3175000" y="0"/>
                    </a:cubicBezTo>
                    <a:close/>
                    <a:moveTo>
                      <a:pt x="3175000" y="5833110"/>
                    </a:moveTo>
                    <a:cubicBezTo>
                      <a:pt x="1709420" y="5833110"/>
                      <a:pt x="516890" y="4640580"/>
                      <a:pt x="516890" y="3175000"/>
                    </a:cubicBezTo>
                    <a:cubicBezTo>
                      <a:pt x="516890" y="1709420"/>
                      <a:pt x="1709420" y="516890"/>
                      <a:pt x="3175000" y="516890"/>
                    </a:cubicBezTo>
                    <a:cubicBezTo>
                      <a:pt x="4640580" y="516890"/>
                      <a:pt x="5833110" y="1709420"/>
                      <a:pt x="5833110" y="3175000"/>
                    </a:cubicBezTo>
                    <a:cubicBezTo>
                      <a:pt x="5833110" y="4640580"/>
                      <a:pt x="4640580" y="5833110"/>
                      <a:pt x="3175000" y="5833110"/>
                    </a:cubicBezTo>
                    <a:close/>
                  </a:path>
                </a:pathLst>
              </a:custGeom>
              <a:solidFill>
                <a:srgbClr val="263F6B"/>
              </a:solidFill>
            </p:spPr>
            <p:txBody>
              <a:bodyPr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TextBox 26">
              <a:extLst>
                <a:ext uri="{FF2B5EF4-FFF2-40B4-BE49-F238E27FC236}">
                  <a16:creationId xmlns:a16="http://schemas.microsoft.com/office/drawing/2014/main" id="{FCA1B0C9-0807-9F68-E30B-AE502DEEF9FE}"/>
                </a:ext>
              </a:extLst>
            </p:cNvPr>
            <p:cNvSpPr txBox="1"/>
            <p:nvPr userDrawn="1"/>
          </p:nvSpPr>
          <p:spPr>
            <a:xfrm>
              <a:off x="528977" y="3461953"/>
              <a:ext cx="2485565" cy="370422"/>
            </a:xfrm>
            <a:prstGeom prst="rect">
              <a:avLst/>
            </a:prstGeom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lnSpc>
                  <a:spcPts val="3250"/>
                </a:lnSpc>
              </a:pPr>
              <a:r>
                <a:rPr lang="en-US" sz="1600" b="1" spc="50" dirty="0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Name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7968374-C36E-7D27-3C7B-1E769632E918}"/>
              </a:ext>
            </a:extLst>
          </p:cNvPr>
          <p:cNvGrpSpPr/>
          <p:nvPr userDrawn="1"/>
        </p:nvGrpSpPr>
        <p:grpSpPr>
          <a:xfrm>
            <a:off x="8532887" y="1846475"/>
            <a:ext cx="2485571" cy="3157053"/>
            <a:chOff x="528977" y="1854471"/>
            <a:chExt cx="2485571" cy="3157053"/>
          </a:xfrm>
        </p:grpSpPr>
        <p:grpSp>
          <p:nvGrpSpPr>
            <p:cNvPr id="51" name="Group 2">
              <a:extLst>
                <a:ext uri="{FF2B5EF4-FFF2-40B4-BE49-F238E27FC236}">
                  <a16:creationId xmlns:a16="http://schemas.microsoft.com/office/drawing/2014/main" id="{55400F5E-2B4C-BB98-438D-948FAECB10C8}"/>
                </a:ext>
              </a:extLst>
            </p:cNvPr>
            <p:cNvGrpSpPr/>
            <p:nvPr userDrawn="1"/>
          </p:nvGrpSpPr>
          <p:grpSpPr>
            <a:xfrm>
              <a:off x="528977" y="3257029"/>
              <a:ext cx="2485571" cy="1754495"/>
              <a:chOff x="0" y="0"/>
              <a:chExt cx="1500474" cy="1059142"/>
            </a:xfrm>
          </p:grpSpPr>
          <p:sp>
            <p:nvSpPr>
              <p:cNvPr id="57" name="Freeform 3">
                <a:extLst>
                  <a:ext uri="{FF2B5EF4-FFF2-40B4-BE49-F238E27FC236}">
                    <a16:creationId xmlns:a16="http://schemas.microsoft.com/office/drawing/2014/main" id="{DB1EADED-E479-D687-7AFC-7850F19CE44D}"/>
                  </a:ext>
                </a:extLst>
              </p:cNvPr>
              <p:cNvSpPr/>
              <p:nvPr/>
            </p:nvSpPr>
            <p:spPr>
              <a:xfrm>
                <a:off x="0" y="0"/>
                <a:ext cx="1500474" cy="1059143"/>
              </a:xfrm>
              <a:custGeom>
                <a:avLst/>
                <a:gdLst/>
                <a:ahLst/>
                <a:cxnLst/>
                <a:rect l="l" t="t" r="r" b="b"/>
                <a:pathLst>
                  <a:path w="1500474" h="1059143">
                    <a:moveTo>
                      <a:pt x="1376013" y="1059142"/>
                    </a:moveTo>
                    <a:lnTo>
                      <a:pt x="124460" y="1059142"/>
                    </a:lnTo>
                    <a:cubicBezTo>
                      <a:pt x="55880" y="1059142"/>
                      <a:pt x="0" y="1003262"/>
                      <a:pt x="0" y="934682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376014" y="0"/>
                    </a:lnTo>
                    <a:cubicBezTo>
                      <a:pt x="1444594" y="0"/>
                      <a:pt x="1500474" y="55880"/>
                      <a:pt x="1500474" y="124460"/>
                    </a:cubicBezTo>
                    <a:lnTo>
                      <a:pt x="1500474" y="934682"/>
                    </a:lnTo>
                    <a:cubicBezTo>
                      <a:pt x="1500474" y="1003262"/>
                      <a:pt x="1444594" y="1059143"/>
                      <a:pt x="1376014" y="1059143"/>
                    </a:cubicBezTo>
                  </a:path>
                </a:pathLst>
              </a:custGeom>
              <a:solidFill>
                <a:srgbClr val="263F6B"/>
              </a:solidFill>
            </p:spPr>
            <p:txBody>
              <a:bodyPr/>
              <a:lstStyle/>
              <a:p>
                <a:pPr algn="ctr"/>
                <a:endParaRPr lang="en-US"/>
              </a:p>
            </p:txBody>
          </p:sp>
        </p:grpSp>
        <p:sp>
          <p:nvSpPr>
            <p:cNvPr id="52" name="TextBox 10">
              <a:extLst>
                <a:ext uri="{FF2B5EF4-FFF2-40B4-BE49-F238E27FC236}">
                  <a16:creationId xmlns:a16="http://schemas.microsoft.com/office/drawing/2014/main" id="{96F6D7D4-3F4E-45D1-6B7D-CAA0F7860686}"/>
                </a:ext>
              </a:extLst>
            </p:cNvPr>
            <p:cNvSpPr txBox="1"/>
            <p:nvPr userDrawn="1"/>
          </p:nvSpPr>
          <p:spPr>
            <a:xfrm>
              <a:off x="778044" y="4010976"/>
              <a:ext cx="1958623" cy="47750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100" spc="50" dirty="0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Write something memorable.</a:t>
              </a:r>
            </a:p>
          </p:txBody>
        </p:sp>
        <p:grpSp>
          <p:nvGrpSpPr>
            <p:cNvPr id="53" name="Group 14">
              <a:extLst>
                <a:ext uri="{FF2B5EF4-FFF2-40B4-BE49-F238E27FC236}">
                  <a16:creationId xmlns:a16="http://schemas.microsoft.com/office/drawing/2014/main" id="{F5964298-B4A3-A510-24FA-AD3189A0F60C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888006" y="1854471"/>
              <a:ext cx="1767512" cy="1767512"/>
              <a:chOff x="0" y="0"/>
              <a:chExt cx="6350000" cy="6350000"/>
            </a:xfrm>
          </p:grpSpPr>
          <p:sp>
            <p:nvSpPr>
              <p:cNvPr id="55" name="Freeform 15">
                <a:extLst>
                  <a:ext uri="{FF2B5EF4-FFF2-40B4-BE49-F238E27FC236}">
                    <a16:creationId xmlns:a16="http://schemas.microsoft.com/office/drawing/2014/main" id="{B7D1A0E4-5FDA-97ED-E33B-1CD0E61BAE97}"/>
                  </a:ext>
                </a:extLst>
              </p:cNvPr>
              <p:cNvSpPr/>
              <p:nvPr/>
            </p:nvSpPr>
            <p:spPr>
              <a:xfrm>
                <a:off x="655320" y="655320"/>
                <a:ext cx="5039360" cy="5039360"/>
              </a:xfrm>
              <a:custGeom>
                <a:avLst/>
                <a:gdLst/>
                <a:ahLst/>
                <a:cxnLst/>
                <a:rect l="l" t="t" r="r" b="b"/>
                <a:pathLst>
                  <a:path w="5039360" h="5039360">
                    <a:moveTo>
                      <a:pt x="2519680" y="0"/>
                    </a:moveTo>
                    <a:cubicBezTo>
                      <a:pt x="1127760" y="0"/>
                      <a:pt x="0" y="1127760"/>
                      <a:pt x="0" y="2519680"/>
                    </a:cubicBezTo>
                    <a:cubicBezTo>
                      <a:pt x="0" y="3911600"/>
                      <a:pt x="1127760" y="5039360"/>
                      <a:pt x="2519680" y="5039360"/>
                    </a:cubicBezTo>
                    <a:cubicBezTo>
                      <a:pt x="3911600" y="5039360"/>
                      <a:pt x="5039360" y="3911600"/>
                      <a:pt x="5039360" y="2519680"/>
                    </a:cubicBezTo>
                    <a:cubicBezTo>
                      <a:pt x="5039360" y="1127760"/>
                      <a:pt x="3911600" y="0"/>
                      <a:pt x="2519680" y="0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 t="-4870" b="-45082"/>
                </a:stretch>
              </a:blipFill>
            </p:spPr>
            <p:txBody>
              <a:bodyPr/>
              <a:lstStyle/>
              <a:p>
                <a:pPr algn="ctr"/>
                <a:endParaRPr lang="en-US"/>
              </a:p>
            </p:txBody>
          </p:sp>
          <p:sp>
            <p:nvSpPr>
              <p:cNvPr id="56" name="Freeform 16">
                <a:extLst>
                  <a:ext uri="{FF2B5EF4-FFF2-40B4-BE49-F238E27FC236}">
                    <a16:creationId xmlns:a16="http://schemas.microsoft.com/office/drawing/2014/main" id="{64250DC6-EBA1-3145-7D4B-ACC2EB2C365C}"/>
                  </a:ext>
                </a:extLst>
              </p:cNvPr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3670" y="0"/>
                      <a:pt x="0" y="1424940"/>
                      <a:pt x="0" y="3175000"/>
                    </a:cubicBezTo>
                    <a:cubicBezTo>
                      <a:pt x="0" y="4925060"/>
                      <a:pt x="1423670" y="6350000"/>
                      <a:pt x="3175000" y="6350000"/>
                    </a:cubicBezTo>
                    <a:cubicBezTo>
                      <a:pt x="4925060" y="6350000"/>
                      <a:pt x="6350000" y="4926330"/>
                      <a:pt x="6350000" y="3175000"/>
                    </a:cubicBezTo>
                    <a:cubicBezTo>
                      <a:pt x="6350000" y="1424940"/>
                      <a:pt x="4926330" y="0"/>
                      <a:pt x="3175000" y="0"/>
                    </a:cubicBezTo>
                    <a:close/>
                    <a:moveTo>
                      <a:pt x="3175000" y="5833110"/>
                    </a:moveTo>
                    <a:cubicBezTo>
                      <a:pt x="1709420" y="5833110"/>
                      <a:pt x="516890" y="4640580"/>
                      <a:pt x="516890" y="3175000"/>
                    </a:cubicBezTo>
                    <a:cubicBezTo>
                      <a:pt x="516890" y="1709420"/>
                      <a:pt x="1709420" y="516890"/>
                      <a:pt x="3175000" y="516890"/>
                    </a:cubicBezTo>
                    <a:cubicBezTo>
                      <a:pt x="4640580" y="516890"/>
                      <a:pt x="5833110" y="1709420"/>
                      <a:pt x="5833110" y="3175000"/>
                    </a:cubicBezTo>
                    <a:cubicBezTo>
                      <a:pt x="5833110" y="4640580"/>
                      <a:pt x="4640580" y="5833110"/>
                      <a:pt x="3175000" y="5833110"/>
                    </a:cubicBezTo>
                    <a:close/>
                  </a:path>
                </a:pathLst>
              </a:custGeom>
              <a:solidFill>
                <a:srgbClr val="263F6B"/>
              </a:solidFill>
            </p:spPr>
            <p:txBody>
              <a:bodyPr/>
              <a:lstStyle/>
              <a:p>
                <a:pPr algn="ctr"/>
                <a:endParaRPr lang="en-US"/>
              </a:p>
            </p:txBody>
          </p:sp>
        </p:grpSp>
        <p:sp>
          <p:nvSpPr>
            <p:cNvPr id="54" name="TextBox 26">
              <a:extLst>
                <a:ext uri="{FF2B5EF4-FFF2-40B4-BE49-F238E27FC236}">
                  <a16:creationId xmlns:a16="http://schemas.microsoft.com/office/drawing/2014/main" id="{ACF18D22-87C4-5064-2400-EC62847CF76C}"/>
                </a:ext>
              </a:extLst>
            </p:cNvPr>
            <p:cNvSpPr txBox="1"/>
            <p:nvPr userDrawn="1"/>
          </p:nvSpPr>
          <p:spPr>
            <a:xfrm>
              <a:off x="528977" y="3461953"/>
              <a:ext cx="2485565" cy="370422"/>
            </a:xfrm>
            <a:prstGeom prst="rect">
              <a:avLst/>
            </a:prstGeom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lnSpc>
                  <a:spcPts val="3250"/>
                </a:lnSpc>
              </a:pPr>
              <a:r>
                <a:rPr lang="en-US" sz="1600" b="1" spc="50" dirty="0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Name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59880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1">
    <p:bg>
      <p:bgPr>
        <a:solidFill>
          <a:srgbClr val="2746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57C28-5045-4542-48A0-8C288A0A12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bg-BG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3D6C07-6C97-DE5B-5BE1-6099D9E54D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1637854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 1">
    <p:bg>
      <p:bgPr>
        <a:solidFill>
          <a:srgbClr val="01B4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57C28-5045-4542-48A0-8C288A0A12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bg-BG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3D6C07-6C97-DE5B-5BE1-6099D9E54D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35451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 1">
    <p:bg>
      <p:bgPr>
        <a:solidFill>
          <a:srgbClr val="E99E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57C28-5045-4542-48A0-8C288A0A12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bg-BG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3D6C07-6C97-DE5B-5BE1-6099D9E54D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4360999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DF87F-7F07-B33C-B3A6-CE04CE727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bg-B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15E4CF-4D93-AF57-DDBF-33725641B1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9788741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FA5FC-4F17-105B-8005-BA8201F03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bg-BG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D4E9E2-9E92-F485-D939-DD78240B9A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2587495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2379D-8854-F61F-D012-688C804EA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bg-B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E35208-4481-F761-BAAB-F99E7F5445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bg-BG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F9A9D1-CDE0-37DD-43B2-A73B72166D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18959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26C15-D567-D460-EBE9-D089C955D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bg-BG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51B871-9819-39AD-3891-935BF2F1D8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46EA3A-CD19-2A72-B75E-EB365686F4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bg-BG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98FFCC-B44A-E99A-8E82-43FB280CEB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3EF101-F5CD-8101-2565-E71978B0A0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3905170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47C5C-6A7F-DBDB-D2D0-87F7B398B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5436739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629509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5ED2F-1E61-8647-8746-2B4EDBAF9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bg-B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A00D36-2D70-BB43-7987-A2B82DEA62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bg-BG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D663C4-6244-DD8C-D918-161E0FEA44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583198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03CA5-3986-001E-D938-802559BF8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bg-BG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D4A0A0-CBF8-19F9-9B38-EBB122E4F4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2D7A77-8452-4678-CB5B-A85B96269E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27014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AD65A-0C52-34D9-2EB7-A9BE7BA4B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99" y="260648"/>
            <a:ext cx="10585375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7468D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bg-BG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F4394F8-B7AE-1946-8F60-9707E8022AB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95325" y="1773238"/>
            <a:ext cx="10585450" cy="42481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7468D"/>
                </a:solidFill>
              </a:defRPr>
            </a:lvl1pPr>
            <a:lvl2pPr>
              <a:defRPr>
                <a:solidFill>
                  <a:srgbClr val="27468D"/>
                </a:solidFill>
              </a:defRPr>
            </a:lvl2pPr>
            <a:lvl3pPr>
              <a:defRPr>
                <a:solidFill>
                  <a:srgbClr val="27468D"/>
                </a:solidFill>
              </a:defRPr>
            </a:lvl3pPr>
            <a:lvl4pPr>
              <a:defRPr>
                <a:solidFill>
                  <a:srgbClr val="27468D"/>
                </a:solidFill>
              </a:defRPr>
            </a:lvl4pPr>
            <a:lvl5pPr>
              <a:defRPr>
                <a:solidFill>
                  <a:srgbClr val="27468D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8562593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eop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9E2D99A-F942-3C88-9ADB-793B68D43F60}"/>
              </a:ext>
            </a:extLst>
          </p:cNvPr>
          <p:cNvSpPr/>
          <p:nvPr userDrawn="1"/>
        </p:nvSpPr>
        <p:spPr>
          <a:xfrm>
            <a:off x="623392" y="460262"/>
            <a:ext cx="11089232" cy="2520280"/>
          </a:xfrm>
          <a:prstGeom prst="rect">
            <a:avLst/>
          </a:prstGeom>
          <a:solidFill>
            <a:srgbClr val="2746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03F5AFC-CEB4-7217-0649-23E18938C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6712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bg-BG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0A34F9-22F8-BB71-9336-50F3E18C7829}"/>
              </a:ext>
            </a:extLst>
          </p:cNvPr>
          <p:cNvSpPr txBox="1"/>
          <p:nvPr userDrawn="1"/>
        </p:nvSpPr>
        <p:spPr>
          <a:xfrm>
            <a:off x="623392" y="3068960"/>
            <a:ext cx="11089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27468D"/>
                </a:solidFill>
              </a:rPr>
              <a:t>Click to add your name, position, Rotary club</a:t>
            </a:r>
            <a:endParaRPr lang="id-ID" dirty="0">
              <a:solidFill>
                <a:srgbClr val="2746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0877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авоъгълник 7">
            <a:extLst>
              <a:ext uri="{FF2B5EF4-FFF2-40B4-BE49-F238E27FC236}">
                <a16:creationId xmlns:a16="http://schemas.microsoft.com/office/drawing/2014/main" id="{AFB0669B-D7F0-4ABF-8FCF-838986AECE57}"/>
              </a:ext>
            </a:extLst>
          </p:cNvPr>
          <p:cNvSpPr/>
          <p:nvPr userDrawn="1"/>
        </p:nvSpPr>
        <p:spPr>
          <a:xfrm>
            <a:off x="0" y="2710007"/>
            <a:ext cx="12192000" cy="250060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bg-BG" sz="4400" b="1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СЕМИНАР ЗА ОБУЧЕНИЕ </a:t>
            </a:r>
          </a:p>
          <a:p>
            <a:pPr algn="ctr">
              <a:spcAft>
                <a:spcPts val="600"/>
              </a:spcAft>
            </a:pPr>
            <a:r>
              <a:rPr lang="bg-BG" sz="4400" b="1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НА ЕКИПА НА ДИСТРИКТ 2482 (</a:t>
            </a:r>
            <a:r>
              <a:rPr lang="en-US" sz="4400" b="1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DTTS)</a:t>
            </a:r>
            <a:endParaRPr lang="bg-BG" sz="4400" b="1" kern="1200" dirty="0">
              <a:solidFill>
                <a:schemeClr val="lt1"/>
              </a:solidFill>
              <a:effectLst/>
              <a:latin typeface="Calibri" pitchFamily="34" charset="0"/>
              <a:ea typeface="+mn-ea"/>
              <a:cs typeface="Calibri" pitchFamily="34" charset="0"/>
            </a:endParaRPr>
          </a:p>
          <a:p>
            <a:pPr algn="ctr">
              <a:spcAft>
                <a:spcPts val="600"/>
              </a:spcAft>
            </a:pPr>
            <a:endParaRPr lang="bg-BG" sz="1000" b="1" kern="12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8" name="Текстово поле 7">
            <a:extLst>
              <a:ext uri="{FF2B5EF4-FFF2-40B4-BE49-F238E27FC236}">
                <a16:creationId xmlns:a16="http://schemas.microsoft.com/office/drawing/2014/main" id="{1F735CFA-B597-4FA0-BB17-104FA82DF662}"/>
              </a:ext>
            </a:extLst>
          </p:cNvPr>
          <p:cNvSpPr txBox="1"/>
          <p:nvPr userDrawn="1"/>
        </p:nvSpPr>
        <p:spPr>
          <a:xfrm>
            <a:off x="4666987" y="4674169"/>
            <a:ext cx="2623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04 април 2025,</a:t>
            </a:r>
            <a:r>
              <a:rPr lang="bg-BG" baseline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Пловдив</a:t>
            </a:r>
            <a:endParaRPr lang="bg-BG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9439835" y="40283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579026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авоъгълник 7">
            <a:extLst>
              <a:ext uri="{FF2B5EF4-FFF2-40B4-BE49-F238E27FC236}">
                <a16:creationId xmlns:a16="http://schemas.microsoft.com/office/drawing/2014/main" id="{AFB0669B-D7F0-4ABF-8FCF-838986AECE57}"/>
              </a:ext>
            </a:extLst>
          </p:cNvPr>
          <p:cNvSpPr/>
          <p:nvPr userDrawn="1"/>
        </p:nvSpPr>
        <p:spPr>
          <a:xfrm>
            <a:off x="0" y="2691881"/>
            <a:ext cx="12192000" cy="2500605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bg-BG" sz="4400" b="1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СЕМИНАР ЗА ОБУЧЕНИЕ </a:t>
            </a:r>
          </a:p>
          <a:p>
            <a:pPr algn="ctr">
              <a:spcAft>
                <a:spcPts val="600"/>
              </a:spcAft>
            </a:pPr>
            <a:r>
              <a:rPr lang="bg-BG" sz="4400" b="1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НА ЕКИПА НА ДИСТРИКТ 2482 (</a:t>
            </a:r>
            <a:r>
              <a:rPr lang="en-US" sz="4400" b="1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DTTS)</a:t>
            </a:r>
            <a:endParaRPr lang="bg-BG" sz="4400" b="1" kern="1200" dirty="0">
              <a:solidFill>
                <a:schemeClr val="lt1"/>
              </a:solidFill>
              <a:effectLst/>
              <a:latin typeface="Calibri" pitchFamily="34" charset="0"/>
              <a:ea typeface="+mn-ea"/>
              <a:cs typeface="Calibri" pitchFamily="34" charset="0"/>
            </a:endParaRPr>
          </a:p>
          <a:p>
            <a:pPr algn="ctr">
              <a:spcAft>
                <a:spcPts val="600"/>
              </a:spcAft>
            </a:pPr>
            <a:endParaRPr lang="bg-BG" sz="1000" b="1" kern="12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3" name="Текстово поле 7">
            <a:extLst>
              <a:ext uri="{FF2B5EF4-FFF2-40B4-BE49-F238E27FC236}">
                <a16:creationId xmlns:a16="http://schemas.microsoft.com/office/drawing/2014/main" id="{1F735CFA-B597-4FA0-BB17-104FA82DF662}"/>
              </a:ext>
            </a:extLst>
          </p:cNvPr>
          <p:cNvSpPr txBox="1"/>
          <p:nvPr userDrawn="1"/>
        </p:nvSpPr>
        <p:spPr>
          <a:xfrm>
            <a:off x="4666987" y="4674169"/>
            <a:ext cx="25534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04 април 2025,</a:t>
            </a:r>
            <a:r>
              <a:rPr lang="bg-BG" baseline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Пловдив</a:t>
            </a:r>
            <a:endParaRPr lang="bg-BG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0887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авоъгълник 7">
            <a:extLst>
              <a:ext uri="{FF2B5EF4-FFF2-40B4-BE49-F238E27FC236}">
                <a16:creationId xmlns:a16="http://schemas.microsoft.com/office/drawing/2014/main" id="{AFB0669B-D7F0-4ABF-8FCF-838986AECE57}"/>
              </a:ext>
            </a:extLst>
          </p:cNvPr>
          <p:cNvSpPr/>
          <p:nvPr userDrawn="1"/>
        </p:nvSpPr>
        <p:spPr>
          <a:xfrm>
            <a:off x="0" y="2561252"/>
            <a:ext cx="12192000" cy="2500605"/>
          </a:xfrm>
          <a:prstGeom prst="rect">
            <a:avLst/>
          </a:prstGeo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bg-BG" sz="4400" b="1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СЕМИНАР ЗА ОБУЧЕНИЕ </a:t>
            </a:r>
          </a:p>
          <a:p>
            <a:pPr algn="ctr">
              <a:spcAft>
                <a:spcPts val="600"/>
              </a:spcAft>
            </a:pPr>
            <a:r>
              <a:rPr lang="bg-BG" sz="4400" b="1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НА ЕКИПА НА ДИСТРИКТ 2482 (</a:t>
            </a:r>
            <a:r>
              <a:rPr lang="en-US" sz="4400" b="1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DTTS)</a:t>
            </a:r>
            <a:endParaRPr lang="bg-BG" sz="4400" b="1" kern="1200" dirty="0">
              <a:solidFill>
                <a:schemeClr val="lt1"/>
              </a:solidFill>
              <a:effectLst/>
              <a:latin typeface="Calibri" pitchFamily="34" charset="0"/>
              <a:ea typeface="+mn-ea"/>
              <a:cs typeface="Calibri" pitchFamily="34" charset="0"/>
            </a:endParaRPr>
          </a:p>
          <a:p>
            <a:pPr algn="ctr">
              <a:spcAft>
                <a:spcPts val="600"/>
              </a:spcAft>
            </a:pPr>
            <a:endParaRPr lang="bg-BG" sz="1000" b="1" kern="12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3" name="Текстово поле 7">
            <a:extLst>
              <a:ext uri="{FF2B5EF4-FFF2-40B4-BE49-F238E27FC236}">
                <a16:creationId xmlns:a16="http://schemas.microsoft.com/office/drawing/2014/main" id="{1F735CFA-B597-4FA0-BB17-104FA82DF662}"/>
              </a:ext>
            </a:extLst>
          </p:cNvPr>
          <p:cNvSpPr txBox="1"/>
          <p:nvPr userDrawn="1"/>
        </p:nvSpPr>
        <p:spPr>
          <a:xfrm>
            <a:off x="4666987" y="4674169"/>
            <a:ext cx="25534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04 април 2025,</a:t>
            </a:r>
            <a:r>
              <a:rPr lang="bg-BG" baseline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Пловдив</a:t>
            </a:r>
            <a:endParaRPr lang="bg-BG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78035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авоъгълник 7">
            <a:extLst>
              <a:ext uri="{FF2B5EF4-FFF2-40B4-BE49-F238E27FC236}">
                <a16:creationId xmlns:a16="http://schemas.microsoft.com/office/drawing/2014/main" id="{AFB0669B-D7F0-4ABF-8FCF-838986AECE57}"/>
              </a:ext>
            </a:extLst>
          </p:cNvPr>
          <p:cNvSpPr/>
          <p:nvPr userDrawn="1"/>
        </p:nvSpPr>
        <p:spPr>
          <a:xfrm>
            <a:off x="0" y="2912855"/>
            <a:ext cx="12192000" cy="12503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bg-BG" sz="4400" b="1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 </a:t>
            </a:r>
            <a:endParaRPr lang="bg-BG" sz="2800" b="1" kern="1200" dirty="0">
              <a:solidFill>
                <a:schemeClr val="lt1"/>
              </a:solidFill>
              <a:effectLst/>
              <a:latin typeface="Calibri" pitchFamily="34" charset="0"/>
              <a:ea typeface="+mn-ea"/>
              <a:cs typeface="Calibri" pitchFamily="34" charset="0"/>
            </a:endParaRPr>
          </a:p>
          <a:p>
            <a:pPr algn="ctr">
              <a:spcAft>
                <a:spcPts val="600"/>
              </a:spcAft>
            </a:pPr>
            <a:endParaRPr lang="bg-BG" sz="1000" b="1" kern="12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36705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авоъгълник 7">
            <a:extLst>
              <a:ext uri="{FF2B5EF4-FFF2-40B4-BE49-F238E27FC236}">
                <a16:creationId xmlns:a16="http://schemas.microsoft.com/office/drawing/2014/main" id="{AFB0669B-D7F0-4ABF-8FCF-838986AECE57}"/>
              </a:ext>
            </a:extLst>
          </p:cNvPr>
          <p:cNvSpPr/>
          <p:nvPr userDrawn="1"/>
        </p:nvSpPr>
        <p:spPr>
          <a:xfrm>
            <a:off x="0" y="2912855"/>
            <a:ext cx="12192000" cy="1250302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bg-BG" sz="4400" b="1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 </a:t>
            </a:r>
            <a:endParaRPr lang="bg-BG" sz="2800" b="1" kern="1200" dirty="0">
              <a:solidFill>
                <a:schemeClr val="lt1"/>
              </a:solidFill>
              <a:effectLst/>
              <a:latin typeface="Calibri" pitchFamily="34" charset="0"/>
              <a:ea typeface="+mn-ea"/>
              <a:cs typeface="Calibri" pitchFamily="34" charset="0"/>
            </a:endParaRPr>
          </a:p>
          <a:p>
            <a:pPr algn="ctr">
              <a:spcAft>
                <a:spcPts val="600"/>
              </a:spcAft>
            </a:pPr>
            <a:endParaRPr lang="bg-BG" sz="1000" b="1" kern="12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88971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авоъгълник 7">
            <a:extLst>
              <a:ext uri="{FF2B5EF4-FFF2-40B4-BE49-F238E27FC236}">
                <a16:creationId xmlns:a16="http://schemas.microsoft.com/office/drawing/2014/main" id="{AFB0669B-D7F0-4ABF-8FCF-838986AECE57}"/>
              </a:ext>
            </a:extLst>
          </p:cNvPr>
          <p:cNvSpPr/>
          <p:nvPr userDrawn="1"/>
        </p:nvSpPr>
        <p:spPr>
          <a:xfrm>
            <a:off x="0" y="2912855"/>
            <a:ext cx="12192000" cy="1250302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bg-BG" sz="4400" b="1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 </a:t>
            </a:r>
            <a:endParaRPr lang="bg-BG" sz="2800" b="1" kern="1200" dirty="0">
              <a:solidFill>
                <a:schemeClr val="lt1"/>
              </a:solidFill>
              <a:effectLst/>
              <a:latin typeface="Calibri" pitchFamily="34" charset="0"/>
              <a:ea typeface="+mn-ea"/>
              <a:cs typeface="Calibri" pitchFamily="34" charset="0"/>
            </a:endParaRPr>
          </a:p>
          <a:p>
            <a:pPr algn="ctr">
              <a:spcAft>
                <a:spcPts val="600"/>
              </a:spcAft>
            </a:pPr>
            <a:endParaRPr lang="bg-BG" sz="1000" b="1" kern="12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50280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Оформление по избо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23BC1A21-5DD3-4712-A27D-A6E7112162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58979"/>
            <a:ext cx="1714804" cy="633128"/>
          </a:xfrm>
          <a:prstGeom prst="rect">
            <a:avLst/>
          </a:prstGeom>
        </p:spPr>
      </p:pic>
      <p:sp>
        <p:nvSpPr>
          <p:cNvPr id="9" name="Правоъгълник 8">
            <a:extLst>
              <a:ext uri="{FF2B5EF4-FFF2-40B4-BE49-F238E27FC236}">
                <a16:creationId xmlns:a16="http://schemas.microsoft.com/office/drawing/2014/main" id="{68DA77A9-B9CD-42FB-B391-EDFCD17EE0EF}"/>
              </a:ext>
            </a:extLst>
          </p:cNvPr>
          <p:cNvSpPr/>
          <p:nvPr userDrawn="1"/>
        </p:nvSpPr>
        <p:spPr>
          <a:xfrm>
            <a:off x="0" y="2519418"/>
            <a:ext cx="12192000" cy="14856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bg-BG" sz="3600" b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935866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Оформление по избо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0" y="6077712"/>
            <a:ext cx="12192000" cy="785152"/>
            <a:chOff x="0" y="6077712"/>
            <a:chExt cx="12192000" cy="785152"/>
          </a:xfrm>
        </p:grpSpPr>
        <p:sp>
          <p:nvSpPr>
            <p:cNvPr id="5" name="Правоъгълник 4">
              <a:extLst>
                <a:ext uri="{FF2B5EF4-FFF2-40B4-BE49-F238E27FC236}">
                  <a16:creationId xmlns:a16="http://schemas.microsoft.com/office/drawing/2014/main" id="{D7466F01-F82C-4A32-A9C8-F586FEA26485}"/>
                </a:ext>
              </a:extLst>
            </p:cNvPr>
            <p:cNvSpPr/>
            <p:nvPr userDrawn="1"/>
          </p:nvSpPr>
          <p:spPr>
            <a:xfrm>
              <a:off x="0" y="6077712"/>
              <a:ext cx="12192000" cy="780288"/>
            </a:xfrm>
            <a:prstGeom prst="rect">
              <a:avLst/>
            </a:prstGeom>
            <a:solidFill>
              <a:srgbClr val="1745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bg-BG" noProof="0" dirty="0"/>
            </a:p>
          </p:txBody>
        </p:sp>
        <p:pic>
          <p:nvPicPr>
            <p:cNvPr id="12" name="Картина 11">
              <a:extLst>
                <a:ext uri="{FF2B5EF4-FFF2-40B4-BE49-F238E27FC236}">
                  <a16:creationId xmlns:a16="http://schemas.microsoft.com/office/drawing/2014/main" id="{313340D6-2865-4EA6-B095-5F930CA2C71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1640" y="6186851"/>
              <a:ext cx="1754171" cy="647663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Картина 14">
              <a:extLst>
                <a:ext uri="{FF2B5EF4-FFF2-40B4-BE49-F238E27FC236}">
                  <a16:creationId xmlns:a16="http://schemas.microsoft.com/office/drawing/2014/main" id="{A3854AD8-9E60-4A42-B79A-7221E1EE4F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72978" y="6212558"/>
              <a:ext cx="1007763" cy="596248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18" name="Право съединение 17">
              <a:extLst>
                <a:ext uri="{FF2B5EF4-FFF2-40B4-BE49-F238E27FC236}">
                  <a16:creationId xmlns:a16="http://schemas.microsoft.com/office/drawing/2014/main" id="{5DC20674-118F-4477-B6E2-05C8BD28A71C}"/>
                </a:ext>
              </a:extLst>
            </p:cNvPr>
            <p:cNvCxnSpPr/>
            <p:nvPr userDrawn="1"/>
          </p:nvCxnSpPr>
          <p:spPr>
            <a:xfrm>
              <a:off x="10978961" y="6144025"/>
              <a:ext cx="0" cy="647663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Straight Connector 2"/>
            <p:cNvCxnSpPr/>
            <p:nvPr userDrawn="1"/>
          </p:nvCxnSpPr>
          <p:spPr>
            <a:xfrm>
              <a:off x="9193116" y="6221576"/>
              <a:ext cx="0" cy="5701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Текстово поле 7">
              <a:extLst>
                <a:ext uri="{FF2B5EF4-FFF2-40B4-BE49-F238E27FC236}">
                  <a16:creationId xmlns:a16="http://schemas.microsoft.com/office/drawing/2014/main" id="{1F735CFA-B597-4FA0-BB17-104FA82DF662}"/>
                </a:ext>
              </a:extLst>
            </p:cNvPr>
            <p:cNvSpPr txBox="1"/>
            <p:nvPr userDrawn="1"/>
          </p:nvSpPr>
          <p:spPr>
            <a:xfrm>
              <a:off x="592610" y="6524310"/>
              <a:ext cx="27251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g-BG" sz="160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04-06 април 2025,</a:t>
              </a:r>
              <a:r>
                <a:rPr lang="bg-BG" sz="1600" baseline="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Пловдив</a:t>
              </a:r>
              <a:endParaRPr lang="bg-BG" sz="1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11" name="Picture 3" descr="E:\000000000000000000 Zone 21B\D2482\Пламен Цветков\PETS\шаблон\plovdiv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9524" y="6111909"/>
              <a:ext cx="2204715" cy="446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1" name="Picture 3" descr="E:\000000000000000000 Zone 21B\D2482\Пламен Цветков\PETS\шаблон\logo\PM2526-Stacked-White-EN-US-small.png"/>
            <p:cNvPicPr>
              <a:picLocks noChangeAspect="1" noChangeArrowheads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60207" y="6230122"/>
              <a:ext cx="862546" cy="532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9831370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 userDrawn="1"/>
        </p:nvGrpSpPr>
        <p:grpSpPr>
          <a:xfrm>
            <a:off x="0" y="6077712"/>
            <a:ext cx="12192000" cy="785152"/>
            <a:chOff x="0" y="6077712"/>
            <a:chExt cx="12192000" cy="785152"/>
          </a:xfrm>
        </p:grpSpPr>
        <p:sp>
          <p:nvSpPr>
            <p:cNvPr id="11" name="Правоъгълник 4">
              <a:extLst>
                <a:ext uri="{FF2B5EF4-FFF2-40B4-BE49-F238E27FC236}">
                  <a16:creationId xmlns:a16="http://schemas.microsoft.com/office/drawing/2014/main" id="{D7466F01-F82C-4A32-A9C8-F586FEA26485}"/>
                </a:ext>
              </a:extLst>
            </p:cNvPr>
            <p:cNvSpPr/>
            <p:nvPr userDrawn="1"/>
          </p:nvSpPr>
          <p:spPr>
            <a:xfrm>
              <a:off x="0" y="6077712"/>
              <a:ext cx="12192000" cy="780288"/>
            </a:xfrm>
            <a:prstGeom prst="rect">
              <a:avLst/>
            </a:prstGeom>
            <a:solidFill>
              <a:srgbClr val="1745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bg-BG" noProof="0" dirty="0"/>
            </a:p>
          </p:txBody>
        </p:sp>
        <p:pic>
          <p:nvPicPr>
            <p:cNvPr id="12" name="Картина 11">
              <a:extLst>
                <a:ext uri="{FF2B5EF4-FFF2-40B4-BE49-F238E27FC236}">
                  <a16:creationId xmlns:a16="http://schemas.microsoft.com/office/drawing/2014/main" id="{313340D6-2865-4EA6-B095-5F930CA2C71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1640" y="6186851"/>
              <a:ext cx="1754171" cy="647663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Картина 14">
              <a:extLst>
                <a:ext uri="{FF2B5EF4-FFF2-40B4-BE49-F238E27FC236}">
                  <a16:creationId xmlns:a16="http://schemas.microsoft.com/office/drawing/2014/main" id="{A3854AD8-9E60-4A42-B79A-7221E1EE4F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72978" y="6212558"/>
              <a:ext cx="1007763" cy="596248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14" name="Право съединение 17">
              <a:extLst>
                <a:ext uri="{FF2B5EF4-FFF2-40B4-BE49-F238E27FC236}">
                  <a16:creationId xmlns:a16="http://schemas.microsoft.com/office/drawing/2014/main" id="{5DC20674-118F-4477-B6E2-05C8BD28A71C}"/>
                </a:ext>
              </a:extLst>
            </p:cNvPr>
            <p:cNvCxnSpPr/>
            <p:nvPr userDrawn="1"/>
          </p:nvCxnSpPr>
          <p:spPr>
            <a:xfrm>
              <a:off x="10978961" y="6144025"/>
              <a:ext cx="0" cy="647663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 userDrawn="1"/>
          </p:nvCxnSpPr>
          <p:spPr>
            <a:xfrm>
              <a:off x="9193116" y="6221576"/>
              <a:ext cx="0" cy="5701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Текстово поле 7">
              <a:extLst>
                <a:ext uri="{FF2B5EF4-FFF2-40B4-BE49-F238E27FC236}">
                  <a16:creationId xmlns:a16="http://schemas.microsoft.com/office/drawing/2014/main" id="{1F735CFA-B597-4FA0-BB17-104FA82DF662}"/>
                </a:ext>
              </a:extLst>
            </p:cNvPr>
            <p:cNvSpPr txBox="1"/>
            <p:nvPr userDrawn="1"/>
          </p:nvSpPr>
          <p:spPr>
            <a:xfrm>
              <a:off x="592610" y="6524310"/>
              <a:ext cx="27251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g-BG" sz="160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04-06 април 2025,</a:t>
              </a:r>
              <a:r>
                <a:rPr lang="bg-BG" sz="1600" baseline="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Пловдив</a:t>
              </a:r>
              <a:endParaRPr lang="bg-BG" sz="1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22" name="Picture 3" descr="E:\000000000000000000 Zone 21B\D2482\Пламен Цветков\PETS\шаблон\plovdiv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9524" y="6111909"/>
              <a:ext cx="2204715" cy="446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3" descr="E:\000000000000000000 Zone 21B\D2482\Пламен Цветков\PETS\шаблон\logo\PM2526-Stacked-White-EN-US-small.png"/>
            <p:cNvPicPr>
              <a:picLocks noChangeAspect="1" noChangeArrowheads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60207" y="6230122"/>
              <a:ext cx="862546" cy="532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1762962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2130425"/>
            <a:ext cx="103632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bg-BG" dirty="0"/>
              <a:t>Подраздел</a:t>
            </a:r>
            <a:endParaRPr lang="en-US" dirty="0"/>
          </a:p>
        </p:txBody>
      </p:sp>
      <p:sp>
        <p:nvSpPr>
          <p:cNvPr id="7" name="Subtitle 2"/>
          <p:cNvSpPr txBox="1">
            <a:spLocks/>
          </p:cNvSpPr>
          <p:nvPr userDrawn="1"/>
        </p:nvSpPr>
        <p:spPr>
          <a:xfrm>
            <a:off x="1981200" y="40386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sz="20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Кратко описание</a:t>
            </a:r>
            <a:r>
              <a:rPr lang="bg-BG" sz="2000" baseline="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, ако е необходимо.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Lorem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ipsum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dolor sit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amet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,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consectetur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adipiscing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elit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.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Nunc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in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sagittis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sem.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Fusce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interdum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aliquam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velit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ac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aliquam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.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Donec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posuere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leo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ac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mauris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sagittis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vestibulum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.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Nunc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at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sollicitudin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est.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Phasellus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enim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ipsum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,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blandit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et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nunc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non,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convallis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rutrum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nisl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9455665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637539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7097271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2063069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2195486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>
          <a:xfrm>
            <a:off x="589660" y="1589518"/>
            <a:ext cx="11015529" cy="424725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094462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242427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6071859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690589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5309459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64541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.pn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21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22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9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42.xml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7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18.png"/><Relationship Id="rId18" Type="http://schemas.openxmlformats.org/officeDocument/2006/relationships/image" Target="../media/image25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11.xml"/><Relationship Id="rId17" Type="http://schemas.openxmlformats.org/officeDocument/2006/relationships/image" Target="../media/image22.png"/><Relationship Id="rId2" Type="http://schemas.openxmlformats.org/officeDocument/2006/relationships/slideLayout" Target="../slideLayouts/slideLayout48.xml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5" Type="http://schemas.openxmlformats.org/officeDocument/2006/relationships/image" Target="../media/image24.png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image" Target="../media/image2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A11FC3E8-9E09-D72C-FEBB-4E6B5855E0A6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0460434" y="6309320"/>
            <a:ext cx="1654510" cy="468000"/>
            <a:chOff x="191344" y="5949280"/>
            <a:chExt cx="2736304" cy="773999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2366690-3AEE-CAF5-4164-D2278A2D2C64}"/>
                </a:ext>
              </a:extLst>
            </p:cNvPr>
            <p:cNvSpPr/>
            <p:nvPr userDrawn="1"/>
          </p:nvSpPr>
          <p:spPr>
            <a:xfrm>
              <a:off x="191344" y="5949280"/>
              <a:ext cx="2736304" cy="773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CFAE63D-A099-BF5F-0218-57BC85B29C8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81898" y="6051736"/>
              <a:ext cx="2355195" cy="5690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2267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9" r:id="rId1"/>
    <p:sldLayoutId id="2147484240" r:id="rId2"/>
    <p:sldLayoutId id="2147484241" r:id="rId3"/>
    <p:sldLayoutId id="2147484242" r:id="rId4"/>
    <p:sldLayoutId id="2147484276" r:id="rId5"/>
    <p:sldLayoutId id="2147484244" r:id="rId6"/>
    <p:sldLayoutId id="2147484245" r:id="rId7"/>
    <p:sldLayoutId id="2147484243" r:id="rId8"/>
    <p:sldLayoutId id="2147484277" r:id="rId9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A11FC3E8-9E09-D72C-FEBB-4E6B5855E0A6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0460434" y="6309320"/>
            <a:ext cx="1654510" cy="468000"/>
            <a:chOff x="191344" y="5949280"/>
            <a:chExt cx="2736304" cy="773999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2366690-3AEE-CAF5-4164-D2278A2D2C64}"/>
                </a:ext>
              </a:extLst>
            </p:cNvPr>
            <p:cNvSpPr/>
            <p:nvPr userDrawn="1"/>
          </p:nvSpPr>
          <p:spPr>
            <a:xfrm>
              <a:off x="191344" y="5949280"/>
              <a:ext cx="2736304" cy="773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CFAE63D-A099-BF5F-0218-57BC85B29C8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81898" y="6051736"/>
              <a:ext cx="2355195" cy="5690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31901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5" r:id="rId1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02A43E2-E96A-1454-F3E9-7BFCF6B789FF}"/>
              </a:ext>
            </a:extLst>
          </p:cNvPr>
          <p:cNvGrpSpPr/>
          <p:nvPr userDrawn="1"/>
        </p:nvGrpSpPr>
        <p:grpSpPr>
          <a:xfrm>
            <a:off x="-1748" y="-126000"/>
            <a:ext cx="4860000" cy="6984000"/>
            <a:chOff x="0" y="-47625"/>
            <a:chExt cx="1928019" cy="275695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86A6323E-BBCD-54BC-FB4E-3CB5220A5880}"/>
                </a:ext>
              </a:extLst>
            </p:cNvPr>
            <p:cNvSpPr/>
            <p:nvPr userDrawn="1"/>
          </p:nvSpPr>
          <p:spPr>
            <a:xfrm>
              <a:off x="0" y="0"/>
              <a:ext cx="1928019" cy="2709333"/>
            </a:xfrm>
            <a:custGeom>
              <a:avLst/>
              <a:gdLst/>
              <a:ahLst/>
              <a:cxnLst/>
              <a:rect l="l" t="t" r="r" b="b"/>
              <a:pathLst>
                <a:path w="1928019" h="2709333">
                  <a:moveTo>
                    <a:pt x="0" y="0"/>
                  </a:moveTo>
                  <a:lnTo>
                    <a:pt x="1928019" y="0"/>
                  </a:lnTo>
                  <a:lnTo>
                    <a:pt x="1928019" y="2709333"/>
                  </a:lnTo>
                  <a:lnTo>
                    <a:pt x="0" y="2709333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41E83C11-75C8-71A0-70D0-ACC1DDAD1E58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42"/>
                </a:lnSpc>
              </a:pPr>
              <a:endParaRPr/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EB716132-0EDB-968F-3CB8-53767B5BFF7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6536" y="404664"/>
            <a:ext cx="3690096" cy="6221381"/>
          </a:xfrm>
          <a:prstGeom prst="rect">
            <a:avLst/>
          </a:prstGeom>
        </p:spPr>
      </p:pic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A24B8DC8-B11F-3F05-9FE0-1601A44E6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7888" y="1772816"/>
            <a:ext cx="6987208" cy="29523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855724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4278" r:id="rId2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27468D"/>
          </a:solidFill>
          <a:latin typeface="Times New Roman" panose="02020603050405020304" pitchFamily="18" charset="0"/>
          <a:ea typeface="MS PGothic" pitchFamily="34" charset="-128"/>
          <a:cs typeface="Times New Roman" panose="02020603050405020304" pitchFamily="18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AE445463-F293-50AE-B270-EDF32922C4BC}"/>
              </a:ext>
            </a:extLst>
          </p:cNvPr>
          <p:cNvSpPr txBox="1"/>
          <p:nvPr userDrawn="1"/>
        </p:nvSpPr>
        <p:spPr>
          <a:xfrm>
            <a:off x="4727849" y="6460522"/>
            <a:ext cx="7296136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kern="1200" cap="all" dirty="0">
                <a:solidFill>
                  <a:srgbClr val="27468D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СЕМИНАР ЗА ОБУЧЕНИЕ НА ДИСТРИКТНИЯ ЕКИП</a:t>
            </a:r>
            <a:r>
              <a:rPr lang="bg-BG" sz="1100" b="1" kern="1200" cap="none" baseline="0" dirty="0">
                <a:solidFill>
                  <a:srgbClr val="27468D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Севлиево</a:t>
            </a:r>
            <a:r>
              <a:rPr lang="ru-RU" sz="1100" b="1" kern="1200" cap="none" baseline="0" dirty="0">
                <a:solidFill>
                  <a:srgbClr val="27468D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х-л  </a:t>
            </a:r>
            <a:r>
              <a:rPr lang="ru-RU" sz="1100" b="1" kern="1200" cap="none" baseline="0" dirty="0" err="1">
                <a:solidFill>
                  <a:srgbClr val="27468D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Севлиево</a:t>
            </a:r>
            <a:r>
              <a:rPr lang="ru-RU" sz="1100" b="1" kern="1200" cap="none" baseline="0" dirty="0">
                <a:solidFill>
                  <a:srgbClr val="27468D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плаза, 17 </a:t>
            </a:r>
            <a:r>
              <a:rPr lang="ru-RU" sz="1100" b="1" kern="1200" cap="none" baseline="0" dirty="0" err="1">
                <a:solidFill>
                  <a:srgbClr val="27468D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февруари</a:t>
            </a:r>
            <a:r>
              <a:rPr lang="ru-RU" sz="1100" b="1" kern="1200" cap="none" baseline="0" dirty="0">
                <a:solidFill>
                  <a:srgbClr val="27468D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2024</a:t>
            </a:r>
            <a:endParaRPr lang="en-US" sz="1100" b="1" cap="none" baseline="0" dirty="0">
              <a:solidFill>
                <a:srgbClr val="27468D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E7900B-E620-636C-5F7B-13193D2D7AA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43" y="6101699"/>
            <a:ext cx="1299961" cy="557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821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1" r:id="rId1"/>
    <p:sldLayoutId id="2147484236" r:id="rId2"/>
    <p:sldLayoutId id="2147484237" r:id="rId3"/>
    <p:sldLayoutId id="2147484274" r:id="rId4"/>
    <p:sldLayoutId id="2147484235" r:id="rId5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2">
            <a:extLst>
              <a:ext uri="{FF2B5EF4-FFF2-40B4-BE49-F238E27FC236}">
                <a16:creationId xmlns:a16="http://schemas.microsoft.com/office/drawing/2014/main" id="{62F62F5D-78E4-EAB8-C1B2-6D82D02D2E5C}"/>
              </a:ext>
            </a:extLst>
          </p:cNvPr>
          <p:cNvSpPr txBox="1"/>
          <p:nvPr userDrawn="1"/>
        </p:nvSpPr>
        <p:spPr>
          <a:xfrm>
            <a:off x="4727849" y="6460522"/>
            <a:ext cx="7296136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kern="1200" cap="all" dirty="0">
                <a:solidFill>
                  <a:srgbClr val="27468D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СЕМИНАР ЗА ОБУЧЕНИЕ НА ДИСТРИКТНИЯ ЕКИП</a:t>
            </a:r>
            <a:r>
              <a:rPr lang="bg-BG" sz="1100" b="1" kern="1200" cap="none" baseline="0" dirty="0">
                <a:solidFill>
                  <a:srgbClr val="27468D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Севлиево</a:t>
            </a:r>
            <a:r>
              <a:rPr lang="ru-RU" sz="1100" b="1" kern="1200" cap="none" baseline="0" dirty="0">
                <a:solidFill>
                  <a:srgbClr val="27468D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х-л  </a:t>
            </a:r>
            <a:r>
              <a:rPr lang="ru-RU" sz="1100" b="1" kern="1200" cap="none" baseline="0" dirty="0" err="1">
                <a:solidFill>
                  <a:srgbClr val="27468D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Севлиево</a:t>
            </a:r>
            <a:r>
              <a:rPr lang="ru-RU" sz="1100" b="1" kern="1200" cap="none" baseline="0" dirty="0">
                <a:solidFill>
                  <a:srgbClr val="27468D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плаза, 17 </a:t>
            </a:r>
            <a:r>
              <a:rPr lang="ru-RU" sz="1100" b="1" kern="1200" cap="none" baseline="0" dirty="0" err="1">
                <a:solidFill>
                  <a:srgbClr val="27468D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февруари</a:t>
            </a:r>
            <a:r>
              <a:rPr lang="ru-RU" sz="1100" b="1" kern="1200" cap="none" baseline="0" dirty="0">
                <a:solidFill>
                  <a:srgbClr val="27468D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2024</a:t>
            </a:r>
            <a:endParaRPr lang="en-US" sz="1100" b="1" cap="none" baseline="0" dirty="0">
              <a:solidFill>
                <a:srgbClr val="27468D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DEF009-A609-3F68-7DE9-0597A35A252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43" y="6101699"/>
            <a:ext cx="1299961" cy="5575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8FBD8C-3D81-71DC-8F4E-980412A17C1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927648" y="312839"/>
            <a:ext cx="4104456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9pPr>
          </a:lstStyle>
          <a:p>
            <a:pPr eaLnBrk="1" hangingPunct="1">
              <a:defRPr/>
            </a:pPr>
            <a:r>
              <a:rPr lang="ru-RU" altLang="en-US" sz="1700" b="1" dirty="0">
                <a:solidFill>
                  <a:srgbClr val="17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Година 202</a:t>
            </a:r>
            <a:r>
              <a:rPr lang="en-US" altLang="en-US" sz="1700" b="1" dirty="0">
                <a:solidFill>
                  <a:srgbClr val="17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</a:t>
            </a:r>
            <a:r>
              <a:rPr lang="ru-RU" altLang="en-US" sz="1700" b="1" dirty="0">
                <a:solidFill>
                  <a:srgbClr val="17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-202</a:t>
            </a:r>
            <a:r>
              <a:rPr lang="en-US" altLang="en-US" sz="1700" b="1" dirty="0">
                <a:solidFill>
                  <a:srgbClr val="17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  <a:endParaRPr lang="ru-RU" altLang="en-US" sz="1700" b="1" dirty="0">
              <a:solidFill>
                <a:srgbClr val="17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eaLnBrk="1" hangingPunct="1">
              <a:defRPr/>
            </a:pPr>
            <a:r>
              <a:rPr lang="ru-RU" altLang="en-US" sz="1700" b="1" dirty="0">
                <a:solidFill>
                  <a:srgbClr val="17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Президент РИ: </a:t>
            </a:r>
            <a:r>
              <a:rPr lang="bg-BG" altLang="en-US" sz="1700" b="1" dirty="0">
                <a:solidFill>
                  <a:srgbClr val="17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Гордън </a:t>
            </a:r>
            <a:r>
              <a:rPr lang="bg-BG" altLang="en-US" sz="1700" b="1" dirty="0" err="1">
                <a:solidFill>
                  <a:srgbClr val="17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Макинали</a:t>
            </a:r>
            <a:endParaRPr lang="ru-RU" altLang="en-US" sz="1700" b="1" dirty="0">
              <a:solidFill>
                <a:srgbClr val="17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eaLnBrk="1" hangingPunct="1">
              <a:defRPr/>
            </a:pPr>
            <a:r>
              <a:rPr lang="ru-RU" altLang="en-US" sz="1700" b="1" dirty="0">
                <a:solidFill>
                  <a:srgbClr val="17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ДГ   : </a:t>
            </a:r>
            <a:r>
              <a:rPr lang="bg-BG" altLang="en-US" sz="1700" b="1" dirty="0">
                <a:solidFill>
                  <a:srgbClr val="17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Христо Михайловски</a:t>
            </a:r>
            <a:endParaRPr lang="ru-RU" altLang="en-US" sz="1700" b="1" dirty="0">
              <a:solidFill>
                <a:srgbClr val="17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eaLnBrk="1" hangingPunct="1">
              <a:defRPr/>
            </a:pPr>
            <a:r>
              <a:rPr lang="ru-RU" altLang="en-US" sz="1700" b="1" dirty="0">
                <a:solidFill>
                  <a:srgbClr val="17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ДГЕ : Маргарита Богданова</a:t>
            </a:r>
          </a:p>
          <a:p>
            <a:pPr eaLnBrk="1" hangingPunct="1">
              <a:defRPr/>
            </a:pPr>
            <a:r>
              <a:rPr lang="ru-RU" altLang="en-US" sz="1700" b="1" dirty="0">
                <a:solidFill>
                  <a:srgbClr val="17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Дистрикт 2482</a:t>
            </a:r>
            <a:endParaRPr lang="en-US" altLang="en-US" sz="1700" b="1" dirty="0">
              <a:solidFill>
                <a:srgbClr val="17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B092340-AE0B-B8D2-D72E-38D8359FB86E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4" y="312839"/>
            <a:ext cx="1825389" cy="1080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0CD869D-9A5E-28E1-0E89-631A079D0D10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5071" y="166539"/>
            <a:ext cx="2326357" cy="2326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074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0" r:id="rId1"/>
    <p:sldLayoutId id="2147484271" r:id="rId2"/>
    <p:sldLayoutId id="2147484272" r:id="rId3"/>
    <p:sldLayoutId id="2147484273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2732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3C21422-DE83-7C78-54A4-EEBB9C3E59D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1926" y="6222265"/>
            <a:ext cx="2550074" cy="54122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E7BDD3E-6DF1-5524-B61C-D8AE1CBD5E6F}"/>
              </a:ext>
            </a:extLst>
          </p:cNvPr>
          <p:cNvSpPr/>
          <p:nvPr userDrawn="1"/>
        </p:nvSpPr>
        <p:spPr>
          <a:xfrm>
            <a:off x="24000" y="6493330"/>
            <a:ext cx="7080112" cy="228145"/>
          </a:xfrm>
          <a:prstGeom prst="rect">
            <a:avLst/>
          </a:prstGeom>
          <a:solidFill>
            <a:srgbClr val="2746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solidFill>
                <a:srgbClr val="27468D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62F62F5D-78E4-EAB8-C1B2-6D82D02D2E5C}"/>
              </a:ext>
            </a:extLst>
          </p:cNvPr>
          <p:cNvSpPr txBox="1"/>
          <p:nvPr userDrawn="1"/>
        </p:nvSpPr>
        <p:spPr>
          <a:xfrm>
            <a:off x="46647" y="6525344"/>
            <a:ext cx="7057465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0" kern="1200" cap="all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СЕМИНАР ЗА ОБУЧЕНИЕ НА ДИСТРИКТНИЯ ЕКИП</a:t>
            </a:r>
            <a:r>
              <a:rPr lang="bg-BG" sz="1100" b="0" kern="1200" cap="none" baseline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Севлиево</a:t>
            </a:r>
            <a:r>
              <a:rPr lang="ru-RU" sz="1100" b="0" kern="1200" cap="none" baseline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х-л  </a:t>
            </a:r>
            <a:r>
              <a:rPr lang="ru-RU" sz="1100" b="0" kern="1200" cap="none" baseline="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Севлиево</a:t>
            </a:r>
            <a:r>
              <a:rPr lang="ru-RU" sz="1100" b="0" kern="1200" cap="none" baseline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плаза, 17 </a:t>
            </a:r>
            <a:r>
              <a:rPr lang="ru-RU" sz="1100" b="0" kern="1200" cap="none" baseline="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февруари</a:t>
            </a:r>
            <a:r>
              <a:rPr lang="ru-RU" sz="1100" b="0" kern="1200" cap="none" baseline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2024</a:t>
            </a:r>
            <a:endParaRPr lang="en-US" sz="1100" b="0" cap="none" baseline="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0367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1" r:id="rId1"/>
    <p:sldLayoutId id="21474842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2746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CED4F81-484C-2123-8199-8B62868956F9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7827" y="6147156"/>
            <a:ext cx="2333173" cy="574319"/>
          </a:xfrm>
          <a:prstGeom prst="rect">
            <a:avLst/>
          </a:prstGeom>
        </p:spPr>
      </p:pic>
      <p:sp>
        <p:nvSpPr>
          <p:cNvPr id="10" name="TextBox 2">
            <a:extLst>
              <a:ext uri="{FF2B5EF4-FFF2-40B4-BE49-F238E27FC236}">
                <a16:creationId xmlns:a16="http://schemas.microsoft.com/office/drawing/2014/main" id="{1D433344-25D9-65C9-DF91-9D0807B3D42B}"/>
              </a:ext>
            </a:extLst>
          </p:cNvPr>
          <p:cNvSpPr txBox="1"/>
          <p:nvPr userDrawn="1"/>
        </p:nvSpPr>
        <p:spPr>
          <a:xfrm>
            <a:off x="46647" y="6525344"/>
            <a:ext cx="7057465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0" kern="1200" cap="all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СЕМИНАР ЗА ОБУЧЕНИЕ НА ДИСТРИКТНИЯ ЕКИП</a:t>
            </a:r>
            <a:r>
              <a:rPr lang="bg-BG" sz="1100" b="0" kern="1200" cap="none" baseline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Севлиево</a:t>
            </a:r>
            <a:r>
              <a:rPr lang="ru-RU" sz="1100" b="0" kern="1200" cap="none" baseline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х-л  </a:t>
            </a:r>
            <a:r>
              <a:rPr lang="ru-RU" sz="1100" b="0" kern="1200" cap="none" baseline="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Севлиево</a:t>
            </a:r>
            <a:r>
              <a:rPr lang="ru-RU" sz="1100" b="0" kern="1200" cap="none" baseline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плаза, 17 </a:t>
            </a:r>
            <a:r>
              <a:rPr lang="ru-RU" sz="1100" b="0" kern="1200" cap="none" baseline="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февруари</a:t>
            </a:r>
            <a:r>
              <a:rPr lang="ru-RU" sz="1100" b="0" kern="1200" cap="none" baseline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2024</a:t>
            </a:r>
            <a:endParaRPr lang="en-US" sz="1100" b="0" cap="none" baseline="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6277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7" r:id="rId1"/>
    <p:sldLayoutId id="2147484258" r:id="rId2"/>
    <p:sldLayoutId id="2147484259" r:id="rId3"/>
    <p:sldLayoutId id="2147484248" r:id="rId4"/>
    <p:sldLayoutId id="2147484249" r:id="rId5"/>
    <p:sldLayoutId id="2147484250" r:id="rId6"/>
    <p:sldLayoutId id="2147484251" r:id="rId7"/>
    <p:sldLayoutId id="2147484252" r:id="rId8"/>
    <p:sldLayoutId id="2147484253" r:id="rId9"/>
    <p:sldLayoutId id="2147484254" r:id="rId10"/>
    <p:sldLayoutId id="21474842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861FC7D-BBF2-631B-B575-DB2A56416B65}"/>
              </a:ext>
            </a:extLst>
          </p:cNvPr>
          <p:cNvSpPr/>
          <p:nvPr userDrawn="1"/>
        </p:nvSpPr>
        <p:spPr>
          <a:xfrm>
            <a:off x="0" y="6255344"/>
            <a:ext cx="12192000" cy="576000"/>
          </a:xfrm>
          <a:prstGeom prst="rect">
            <a:avLst/>
          </a:prstGeom>
          <a:solidFill>
            <a:srgbClr val="2746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srgbClr val="27468D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56EDB1-D802-8D3B-51CD-A3D00CD5F0F8}"/>
              </a:ext>
            </a:extLst>
          </p:cNvPr>
          <p:cNvSpPr txBox="1"/>
          <p:nvPr userDrawn="1"/>
        </p:nvSpPr>
        <p:spPr>
          <a:xfrm>
            <a:off x="3287688" y="6458706"/>
            <a:ext cx="4968552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0" kern="1200" cap="all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ТРЕНИРОВЪЧЕН СЕМИНАР ЗА </a:t>
            </a:r>
            <a:r>
              <a:rPr lang="bg-BG" sz="1100" b="0" kern="1200" cap="all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ЕЛЕКТ-ПРЕЗИДЕНТИ И ЕЛЕКТ-СЕКРЕТАРИ</a:t>
            </a:r>
            <a:endParaRPr lang="en-US" sz="1100" b="0" cap="none" baseline="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641E4A-9481-DA46-779B-45089B7BC14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2424" y="6291344"/>
            <a:ext cx="2047500" cy="504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8B04F7F-184D-35D6-635A-BCB24A0F710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72" y="6291344"/>
            <a:ext cx="2293716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870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7" r:id="rId1"/>
    <p:sldLayoutId id="214748426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>
            <a:extLst>
              <a:ext uri="{FF2B5EF4-FFF2-40B4-BE49-F238E27FC236}">
                <a16:creationId xmlns:a16="http://schemas.microsoft.com/office/drawing/2014/main" id="{086184F0-BCA2-4D67-8CC0-466BB1CAC48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211347" y="540221"/>
            <a:ext cx="4030334" cy="1369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9pPr>
          </a:lstStyle>
          <a:p>
            <a:pPr algn="l" eaLnBrk="1" hangingPunct="1">
              <a:spcAft>
                <a:spcPts val="600"/>
              </a:spcAft>
              <a:defRPr/>
            </a:pPr>
            <a:r>
              <a:rPr lang="ru-RU" altLang="en-US" sz="1700" b="1" kern="1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ДГ 2024-20</a:t>
            </a:r>
            <a:r>
              <a:rPr lang="en-US" altLang="en-US" sz="1700" b="1" kern="1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2</a:t>
            </a:r>
            <a:r>
              <a:rPr lang="ru-RU" altLang="en-US" sz="1700" b="1" kern="1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5: Маргарит</a:t>
            </a:r>
            <a:r>
              <a:rPr lang="bg-BG" altLang="en-US" sz="1700" b="1" kern="1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а</a:t>
            </a:r>
            <a:r>
              <a:rPr lang="bg-BG" altLang="en-US" sz="1700" b="1" kern="1200" baseline="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ru-RU" altLang="en-US" sz="1700" b="1" kern="1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Богданова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ru-RU" altLang="en-US" sz="1700" b="1" kern="1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ヒラギノ角ゴ Pro W3" pitchFamily="-84" charset="-128"/>
                <a:cs typeface="Calibri" pitchFamily="34" charset="0"/>
              </a:rPr>
              <a:t>ДГ 2025-20</a:t>
            </a:r>
            <a:r>
              <a:rPr lang="en-US" altLang="en-US" sz="1700" b="1" kern="1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ヒラギノ角ゴ Pro W3" pitchFamily="-84" charset="-128"/>
                <a:cs typeface="Calibri" pitchFamily="34" charset="0"/>
              </a:rPr>
              <a:t>2</a:t>
            </a:r>
            <a:r>
              <a:rPr lang="ru-RU" altLang="en-US" sz="1700" b="1" kern="1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ヒラギノ角ゴ Pro W3" pitchFamily="-84" charset="-128"/>
                <a:cs typeface="Calibri" pitchFamily="34" charset="0"/>
              </a:rPr>
              <a:t>6: Пламен Цветков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ru-RU" altLang="en-US" sz="1700" b="1" kern="1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РИ Президент елект:  </a:t>
            </a:r>
            <a:r>
              <a:rPr lang="bg-BG" altLang="en-US" sz="1700" b="1" kern="1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Марио де</a:t>
            </a:r>
            <a:r>
              <a:rPr lang="bg-BG" altLang="en-US" sz="1700" b="1" kern="1200" baseline="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 Камарго</a:t>
            </a:r>
            <a:endParaRPr lang="ru-RU" altLang="en-US" sz="1700" b="1" kern="1200" dirty="0">
              <a:solidFill>
                <a:schemeClr val="accent1">
                  <a:lumMod val="75000"/>
                </a:schemeClr>
              </a:solidFill>
              <a:latin typeface="Calibri" pitchFamily="34" charset="0"/>
              <a:ea typeface="+mn-ea"/>
              <a:cs typeface="Calibri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ru-RU" altLang="en-US" sz="1700" b="1" kern="1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Дистрикт 2482</a:t>
            </a:r>
            <a:endParaRPr lang="en-US" altLang="en-US" sz="1700" b="1" kern="1200" dirty="0">
              <a:solidFill>
                <a:schemeClr val="accent1">
                  <a:lumMod val="75000"/>
                </a:schemeClr>
              </a:solidFill>
              <a:latin typeface="Calibri" pitchFamily="34" charset="0"/>
              <a:ea typeface="+mn-ea"/>
              <a:cs typeface="Calibri" pitchFamily="34" charset="0"/>
            </a:endParaRPr>
          </a:p>
        </p:txBody>
      </p:sp>
      <p:grpSp>
        <p:nvGrpSpPr>
          <p:cNvPr id="3" name="Group 2"/>
          <p:cNvGrpSpPr/>
          <p:nvPr userDrawn="1"/>
        </p:nvGrpSpPr>
        <p:grpSpPr>
          <a:xfrm>
            <a:off x="460816" y="837284"/>
            <a:ext cx="3225875" cy="775480"/>
            <a:chOff x="8656232" y="540221"/>
            <a:chExt cx="3225875" cy="775480"/>
          </a:xfrm>
        </p:grpSpPr>
        <p:pic>
          <p:nvPicPr>
            <p:cNvPr id="6" name="Picture 2" descr="E:\000000000000000000 Zone 21B\D2482\Margarita blanka\T2425EN-Logo-RGB.png">
              <a:extLst>
                <a:ext uri="{FF2B5EF4-FFF2-40B4-BE49-F238E27FC236}">
                  <a16:creationId xmlns:a16="http://schemas.microsoft.com/office/drawing/2014/main" id="{A4EFAAAC-0ED3-462A-B0A0-DBE6DF73C26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3724" y="647727"/>
              <a:ext cx="1128383" cy="6679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Картина 12">
              <a:extLst>
                <a:ext uri="{FF2B5EF4-FFF2-40B4-BE49-F238E27FC236}">
                  <a16:creationId xmlns:a16="http://schemas.microsoft.com/office/drawing/2014/main" id="{02EFAFBC-1C8C-4568-A657-FA111CE6BD2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56232" y="540221"/>
              <a:ext cx="1863500" cy="775479"/>
            </a:xfrm>
            <a:prstGeom prst="rect">
              <a:avLst/>
            </a:prstGeom>
          </p:spPr>
        </p:pic>
        <p:cxnSp>
          <p:nvCxnSpPr>
            <p:cNvPr id="11" name="Straight Connector 7">
              <a:extLst>
                <a:ext uri="{FF2B5EF4-FFF2-40B4-BE49-F238E27FC236}">
                  <a16:creationId xmlns:a16="http://schemas.microsoft.com/office/drawing/2014/main" id="{48DA88E7-1166-46AF-8543-78CD0A5465C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655943" y="540222"/>
              <a:ext cx="0" cy="775479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6"/>
          <p:cNvGrpSpPr/>
          <p:nvPr userDrawn="1"/>
        </p:nvGrpSpPr>
        <p:grpSpPr>
          <a:xfrm>
            <a:off x="8355707" y="779800"/>
            <a:ext cx="3140762" cy="832963"/>
            <a:chOff x="5304857" y="2818484"/>
            <a:chExt cx="3140762" cy="832963"/>
          </a:xfrm>
        </p:grpSpPr>
        <p:pic>
          <p:nvPicPr>
            <p:cNvPr id="1026" name="Picture 2" descr="E:\000000000000000000 Zone 21B\D2482\Пламен Цветков\PETS\шаблон\logo\PM2526-BC-SOCIAL-ROTARY-WHITE-1080x1080-EN-US (1).png"/>
            <p:cNvPicPr>
              <a:picLocks noChangeAspect="1" noChangeArrowheads="1"/>
            </p:cNvPicPr>
            <p:nvPr userDrawn="1"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3520"/>
            <a:stretch/>
          </p:blipFill>
          <p:spPr bwMode="auto">
            <a:xfrm>
              <a:off x="7356496" y="2818485"/>
              <a:ext cx="1089123" cy="8329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Картина 12">
              <a:extLst>
                <a:ext uri="{FF2B5EF4-FFF2-40B4-BE49-F238E27FC236}">
                  <a16:creationId xmlns:a16="http://schemas.microsoft.com/office/drawing/2014/main" id="{02EFAFBC-1C8C-4568-A657-FA111CE6BD2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4857" y="2818484"/>
              <a:ext cx="1863500" cy="775479"/>
            </a:xfrm>
            <a:prstGeom prst="rect">
              <a:avLst/>
            </a:prstGeom>
          </p:spPr>
        </p:pic>
        <p:cxnSp>
          <p:nvCxnSpPr>
            <p:cNvPr id="15" name="Straight Connector 7">
              <a:extLst>
                <a:ext uri="{FF2B5EF4-FFF2-40B4-BE49-F238E27FC236}">
                  <a16:creationId xmlns:a16="http://schemas.microsoft.com/office/drawing/2014/main" id="{48DA88E7-1166-46AF-8543-78CD0A5465C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4568" y="2818485"/>
              <a:ext cx="0" cy="775479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7" name="Picture 3" descr="E:\000000000000000000 Zone 21B\D2482\Пламен Цветков\PETS\шаблон\plovdiv.pn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713" y="6021829"/>
            <a:ext cx="3963973" cy="802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499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7" r:id="rId1"/>
    <p:sldLayoutId id="2147484288" r:id="rId2"/>
    <p:sldLayoutId id="2147484289" r:id="rId3"/>
    <p:sldLayoutId id="2147484290" r:id="rId4"/>
    <p:sldLayoutId id="2147484291" r:id="rId5"/>
    <p:sldLayoutId id="2147484292" r:id="rId6"/>
    <p:sldLayoutId id="2147484293" r:id="rId7"/>
    <p:sldLayoutId id="2147484294" r:id="rId8"/>
    <p:sldLayoutId id="2147484295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411374"/>
            <a:ext cx="10972800" cy="5884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6202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7" name="Картина 7">
            <a:extLst>
              <a:ext uri="{FF2B5EF4-FFF2-40B4-BE49-F238E27FC236}">
                <a16:creationId xmlns:a16="http://schemas.microsoft.com/office/drawing/2014/main" id="{239D22AA-BF46-414C-8B4C-59B6935DF71D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203" y="5908887"/>
            <a:ext cx="1714804" cy="633128"/>
          </a:xfrm>
          <a:prstGeom prst="rect">
            <a:avLst/>
          </a:prstGeom>
        </p:spPr>
      </p:pic>
      <p:pic>
        <p:nvPicPr>
          <p:cNvPr id="2050" name="Picture 2" descr="E:\000000000000000000 Zone 21B\D2482\Margarita ПЕТС\template\Christo\theme-2023-24-logo-and-guidelines-en\2023-2024 Presidential theme logo and guidelines-EN\2 ALL LOGOS\ONE-COLOR\WHITE\Horizontal\T2324EN_Horizontal_REV.pn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9599" y="5958311"/>
            <a:ext cx="1514702" cy="570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авоъгълник 4">
            <a:extLst>
              <a:ext uri="{FF2B5EF4-FFF2-40B4-BE49-F238E27FC236}">
                <a16:creationId xmlns:a16="http://schemas.microsoft.com/office/drawing/2014/main" id="{D7466F01-F82C-4A32-A9C8-F586FEA26485}"/>
              </a:ext>
            </a:extLst>
          </p:cNvPr>
          <p:cNvSpPr/>
          <p:nvPr userDrawn="1"/>
        </p:nvSpPr>
        <p:spPr>
          <a:xfrm>
            <a:off x="0" y="6077712"/>
            <a:ext cx="12192000" cy="780288"/>
          </a:xfrm>
          <a:prstGeom prst="rect">
            <a:avLst/>
          </a:prstGeom>
          <a:solidFill>
            <a:srgbClr val="1745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63550" indent="0" algn="ctr">
              <a:spcAft>
                <a:spcPts val="600"/>
              </a:spcAft>
            </a:pPr>
            <a:br>
              <a:rPr lang="bg-BG" sz="1200" b="0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</a:br>
            <a:br>
              <a:rPr lang="bg-BG" sz="1200" b="0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</a:br>
            <a:r>
              <a:rPr lang="bg-BG" sz="1200" b="0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Семинар</a:t>
            </a:r>
            <a:r>
              <a:rPr lang="bg-BG" sz="1200" b="0" kern="1200" baseline="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 за обучение на екипа на дистрикт 2482 (</a:t>
            </a:r>
            <a:r>
              <a:rPr lang="en-US" sz="1200" b="0" kern="1200" baseline="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DTTS</a:t>
            </a:r>
            <a:r>
              <a:rPr lang="bg-BG" sz="1200" b="0" kern="1200" baseline="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)</a:t>
            </a:r>
            <a:br>
              <a:rPr lang="bg-BG" sz="1200" b="0" kern="1200" baseline="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</a:br>
            <a:r>
              <a:rPr lang="en-US" sz="1200" b="0" kern="1200" baseline="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0</a:t>
            </a:r>
            <a:r>
              <a:rPr lang="bg-BG" sz="1200" b="0" kern="1200" baseline="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4</a:t>
            </a:r>
            <a:r>
              <a:rPr lang="en-US" sz="1200" b="0" kern="1200" baseline="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bg-BG" sz="1200" b="0" kern="1200" baseline="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април 202</a:t>
            </a:r>
            <a:r>
              <a:rPr lang="en-US" sz="1200" b="0" kern="1200" baseline="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5</a:t>
            </a:r>
            <a:r>
              <a:rPr lang="bg-BG" sz="1200" b="0" kern="1200" baseline="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, Пловдив</a:t>
            </a:r>
            <a:endParaRPr lang="bg-BG" sz="1200" b="0" kern="1200" dirty="0">
              <a:solidFill>
                <a:schemeClr val="lt1"/>
              </a:solidFill>
              <a:effectLst/>
              <a:latin typeface="Calibri" pitchFamily="34" charset="0"/>
              <a:ea typeface="+mn-ea"/>
              <a:cs typeface="Calibri" pitchFamily="34" charset="0"/>
            </a:endParaRPr>
          </a:p>
        </p:txBody>
      </p:sp>
      <p:pic>
        <p:nvPicPr>
          <p:cNvPr id="15" name="Картина 11">
            <a:extLst>
              <a:ext uri="{FF2B5EF4-FFF2-40B4-BE49-F238E27FC236}">
                <a16:creationId xmlns:a16="http://schemas.microsoft.com/office/drawing/2014/main" id="{313340D6-2865-4EA6-B095-5F930CA2C71E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09005"/>
            <a:ext cx="1462747" cy="540065"/>
          </a:xfrm>
          <a:prstGeom prst="rect">
            <a:avLst/>
          </a:prstGeom>
          <a:ln>
            <a:noFill/>
          </a:ln>
        </p:spPr>
      </p:pic>
      <p:pic>
        <p:nvPicPr>
          <p:cNvPr id="18" name="Картина 14">
            <a:extLst>
              <a:ext uri="{FF2B5EF4-FFF2-40B4-BE49-F238E27FC236}">
                <a16:creationId xmlns:a16="http://schemas.microsoft.com/office/drawing/2014/main" id="{A3854AD8-9E60-4A42-B79A-7221E1EE4F32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209" y="6212051"/>
            <a:ext cx="937755" cy="554827"/>
          </a:xfrm>
          <a:prstGeom prst="rect">
            <a:avLst/>
          </a:prstGeom>
          <a:ln>
            <a:noFill/>
          </a:ln>
        </p:spPr>
      </p:pic>
      <p:cxnSp>
        <p:nvCxnSpPr>
          <p:cNvPr id="19" name="Право съединение 17">
            <a:extLst>
              <a:ext uri="{FF2B5EF4-FFF2-40B4-BE49-F238E27FC236}">
                <a16:creationId xmlns:a16="http://schemas.microsoft.com/office/drawing/2014/main" id="{5DC20674-118F-4477-B6E2-05C8BD28A71C}"/>
              </a:ext>
            </a:extLst>
          </p:cNvPr>
          <p:cNvCxnSpPr/>
          <p:nvPr userDrawn="1"/>
        </p:nvCxnSpPr>
        <p:spPr>
          <a:xfrm>
            <a:off x="10978961" y="6144025"/>
            <a:ext cx="0" cy="647663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 userDrawn="1"/>
        </p:nvCxnSpPr>
        <p:spPr>
          <a:xfrm>
            <a:off x="1470164" y="6196766"/>
            <a:ext cx="0" cy="57011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Картина 11">
            <a:extLst>
              <a:ext uri="{FF2B5EF4-FFF2-40B4-BE49-F238E27FC236}">
                <a16:creationId xmlns:a16="http://schemas.microsoft.com/office/drawing/2014/main" id="{3036AF3E-0376-4D0D-A85C-EDE97D30D71D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6190" y="6202156"/>
            <a:ext cx="1462747" cy="540065"/>
          </a:xfrm>
          <a:prstGeom prst="rect">
            <a:avLst/>
          </a:prstGeom>
          <a:ln>
            <a:noFill/>
          </a:ln>
        </p:spPr>
      </p:pic>
      <p:cxnSp>
        <p:nvCxnSpPr>
          <p:cNvPr id="21" name="Straight Connector 19">
            <a:extLst>
              <a:ext uri="{FF2B5EF4-FFF2-40B4-BE49-F238E27FC236}">
                <a16:creationId xmlns:a16="http://schemas.microsoft.com/office/drawing/2014/main" id="{E501DF13-3A49-43DA-8CDC-2826265509FA}"/>
              </a:ext>
            </a:extLst>
          </p:cNvPr>
          <p:cNvCxnSpPr/>
          <p:nvPr userDrawn="1"/>
        </p:nvCxnSpPr>
        <p:spPr>
          <a:xfrm>
            <a:off x="10985639" y="6196766"/>
            <a:ext cx="0" cy="57011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3" descr="E:\000000000000000000 Zone 21B\D2482\Пламен Цветков\PETS\шаблон\logo\PM2526-Stacked-White-EN-US-small.png"/>
          <p:cNvPicPr>
            <a:picLocks noChangeAspect="1" noChangeArrowheads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1335" y="6230122"/>
            <a:ext cx="862546" cy="532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 descr="E:\000000000000000000 Zone 21B\D2482\Пламен Цветков\PETS\шаблон\plovdiv.png"/>
          <p:cNvPicPr>
            <a:picLocks noChangeAspect="1" noChangeArrowheads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0974" y="6200637"/>
            <a:ext cx="1475478" cy="298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8217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7" r:id="rId1"/>
    <p:sldLayoutId id="2147484298" r:id="rId2"/>
    <p:sldLayoutId id="2147484299" r:id="rId3"/>
    <p:sldLayoutId id="2147484300" r:id="rId4"/>
    <p:sldLayoutId id="2147484301" r:id="rId5"/>
    <p:sldLayoutId id="2147484302" r:id="rId6"/>
    <p:sldLayoutId id="2147484303" r:id="rId7"/>
    <p:sldLayoutId id="2147484304" r:id="rId8"/>
    <p:sldLayoutId id="2147484305" r:id="rId9"/>
    <p:sldLayoutId id="2147484306" r:id="rId10"/>
    <p:sldLayoutId id="21474843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3.xml"/><Relationship Id="rId1" Type="http://schemas.openxmlformats.org/officeDocument/2006/relationships/video" Target="https://www.youtube.com/embed/IFyb-jW0YRM?feature=oembed" TargetMode="External"/><Relationship Id="rId4" Type="http://schemas.openxmlformats.org/officeDocument/2006/relationships/image" Target="../media/image26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12" Type="http://schemas.openxmlformats.org/officeDocument/2006/relationships/image" Target="../media/image42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6.jpeg"/><Relationship Id="rId11" Type="http://schemas.openxmlformats.org/officeDocument/2006/relationships/image" Target="../media/image41.jpeg"/><Relationship Id="rId5" Type="http://schemas.openxmlformats.org/officeDocument/2006/relationships/image" Target="../media/image35.jpeg"/><Relationship Id="rId10" Type="http://schemas.openxmlformats.org/officeDocument/2006/relationships/image" Target="../media/image40.jpeg"/><Relationship Id="rId4" Type="http://schemas.openxmlformats.org/officeDocument/2006/relationships/image" Target="../media/image34.jpeg"/><Relationship Id="rId9" Type="http://schemas.openxmlformats.org/officeDocument/2006/relationships/image" Target="../media/image3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3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eg"/><Relationship Id="rId3" Type="http://schemas.openxmlformats.org/officeDocument/2006/relationships/image" Target="../media/image78.jpeg"/><Relationship Id="rId7" Type="http://schemas.openxmlformats.org/officeDocument/2006/relationships/image" Target="../media/image81.jp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jpeg"/><Relationship Id="rId5" Type="http://schemas.openxmlformats.org/officeDocument/2006/relationships/image" Target="../media/image31.jpg"/><Relationship Id="rId10" Type="http://schemas.openxmlformats.org/officeDocument/2006/relationships/image" Target="../media/image84.jpeg"/><Relationship Id="rId4" Type="http://schemas.openxmlformats.org/officeDocument/2006/relationships/image" Target="../media/image79.jpeg"/><Relationship Id="rId9" Type="http://schemas.openxmlformats.org/officeDocument/2006/relationships/image" Target="../media/image83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jpeg"/><Relationship Id="rId13" Type="http://schemas.openxmlformats.org/officeDocument/2006/relationships/image" Target="../media/image96.png"/><Relationship Id="rId3" Type="http://schemas.openxmlformats.org/officeDocument/2006/relationships/image" Target="../media/image87.jpeg"/><Relationship Id="rId7" Type="http://schemas.openxmlformats.org/officeDocument/2006/relationships/image" Target="../media/image90.jpeg"/><Relationship Id="rId12" Type="http://schemas.openxmlformats.org/officeDocument/2006/relationships/image" Target="../media/image95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9.jpeg"/><Relationship Id="rId11" Type="http://schemas.openxmlformats.org/officeDocument/2006/relationships/image" Target="../media/image94.jpeg"/><Relationship Id="rId5" Type="http://schemas.openxmlformats.org/officeDocument/2006/relationships/image" Target="../media/image33.jpeg"/><Relationship Id="rId10" Type="http://schemas.openxmlformats.org/officeDocument/2006/relationships/image" Target="../media/image93.jpeg"/><Relationship Id="rId4" Type="http://schemas.openxmlformats.org/officeDocument/2006/relationships/image" Target="../media/image88.jpeg"/><Relationship Id="rId9" Type="http://schemas.openxmlformats.org/officeDocument/2006/relationships/image" Target="../media/image92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1.jpeg"/><Relationship Id="rId4" Type="http://schemas.openxmlformats.org/officeDocument/2006/relationships/image" Target="../media/image100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8.jpeg"/><Relationship Id="rId4" Type="http://schemas.openxmlformats.org/officeDocument/2006/relationships/image" Target="../media/image107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4.jpeg"/><Relationship Id="rId5" Type="http://schemas.openxmlformats.org/officeDocument/2006/relationships/image" Target="../media/image113.jpeg"/><Relationship Id="rId4" Type="http://schemas.openxmlformats.org/officeDocument/2006/relationships/image" Target="../media/image112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2.jpeg"/><Relationship Id="rId4" Type="http://schemas.openxmlformats.org/officeDocument/2006/relationships/image" Target="../media/image121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slideLayout" Target="../slideLayouts/slideLayout10.xml"/><Relationship Id="rId1" Type="http://schemas.openxmlformats.org/officeDocument/2006/relationships/video" Target="https://www.youtube.com/embed/Sru2394X6OA?feature=oembed" TargetMode="Externa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53.xml"/><Relationship Id="rId1" Type="http://schemas.openxmlformats.org/officeDocument/2006/relationships/video" Target="https://www.youtube.com/embed/IVNIkckZumg?feature=oembed" TargetMode="External"/><Relationship Id="rId4" Type="http://schemas.openxmlformats.org/officeDocument/2006/relationships/image" Target="../media/image129.jpe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3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5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3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3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3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3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g"/><Relationship Id="rId1" Type="http://schemas.openxmlformats.org/officeDocument/2006/relationships/slideLayout" Target="../slideLayouts/slideLayout53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AC4600-1930-9A7B-0CF4-2B9204861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3852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4EB97-096C-3479-47A9-2B8FD4E9AA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2025-26 RI President Mário César Martins de Camargo – Presidential Message Address">
            <a:hlinkClick r:id="" action="ppaction://media"/>
            <a:extLst>
              <a:ext uri="{FF2B5EF4-FFF2-40B4-BE49-F238E27FC236}">
                <a16:creationId xmlns:a16="http://schemas.microsoft.com/office/drawing/2014/main" id="{AA7748D1-2674-65C9-1126-5EECC2C0570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775520" y="476672"/>
            <a:ext cx="8712200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198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9C599-CBFC-68CE-6E16-8726EC6E182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871864" y="-27384"/>
            <a:ext cx="7213600" cy="1143000"/>
          </a:xfrm>
        </p:spPr>
        <p:txBody>
          <a:bodyPr>
            <a:normAutofit/>
          </a:bodyPr>
          <a:lstStyle/>
          <a:p>
            <a:r>
              <a:rPr lang="bg-BG" sz="4000" b="1" dirty="0">
                <a:latin typeface="Open Sans" pitchFamily="34" charset="0"/>
                <a:ea typeface="Open Sans" pitchFamily="34" charset="0"/>
                <a:cs typeface="Open Sans" pitchFamily="34" charset="0"/>
              </a:rPr>
              <a:t>Какво е работа в екип?</a:t>
            </a:r>
            <a:endParaRPr lang="en-US" sz="4000" b="1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E12EE-14D4-2B61-02DC-9265B36744F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781358" y="1124744"/>
            <a:ext cx="5643234" cy="3805083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dirty="0">
                <a:solidFill>
                  <a:srgbClr val="002060"/>
                </a:solidFill>
              </a:rPr>
              <a:t>Работата в екип</a:t>
            </a:r>
            <a:r>
              <a:rPr lang="ru-RU" sz="1800" dirty="0">
                <a:solidFill>
                  <a:srgbClr val="002060"/>
                </a:solidFill>
              </a:rPr>
              <a:t> се определя като </a:t>
            </a:r>
            <a:r>
              <a:rPr lang="ru-RU" sz="1800" b="1" dirty="0">
                <a:solidFill>
                  <a:srgbClr val="002060"/>
                </a:solidFill>
              </a:rPr>
              <a:t>съвместното усилие </a:t>
            </a:r>
            <a:r>
              <a:rPr lang="ru-RU" sz="1800" dirty="0">
                <a:solidFill>
                  <a:srgbClr val="002060"/>
                </a:solidFill>
              </a:rPr>
              <a:t>на група от хора, които работят заедно за постигане на </a:t>
            </a:r>
            <a:r>
              <a:rPr lang="ru-RU" sz="1800" b="1" dirty="0">
                <a:solidFill>
                  <a:srgbClr val="002060"/>
                </a:solidFill>
              </a:rPr>
              <a:t>обща </a:t>
            </a:r>
            <a:r>
              <a:rPr lang="ru-RU" sz="1800" dirty="0">
                <a:solidFill>
                  <a:srgbClr val="002060"/>
                </a:solidFill>
              </a:rPr>
              <a:t>цел или задача. Тя включва </a:t>
            </a:r>
            <a:r>
              <a:rPr lang="ru-RU" sz="1800" b="1" dirty="0">
                <a:solidFill>
                  <a:srgbClr val="002060"/>
                </a:solidFill>
              </a:rPr>
              <a:t>обединяване</a:t>
            </a:r>
            <a:r>
              <a:rPr lang="ru-RU" sz="1800" dirty="0">
                <a:solidFill>
                  <a:srgbClr val="002060"/>
                </a:solidFill>
              </a:rPr>
              <a:t> на различни умения, знания и гледни точки с цел постигане на резултати, които често са </a:t>
            </a:r>
            <a:r>
              <a:rPr lang="ru-RU" sz="1800" b="1" dirty="0">
                <a:solidFill>
                  <a:srgbClr val="002060"/>
                </a:solidFill>
              </a:rPr>
              <a:t>по-ефективни</a:t>
            </a:r>
            <a:r>
              <a:rPr lang="ru-RU" sz="1800" dirty="0">
                <a:solidFill>
                  <a:srgbClr val="002060"/>
                </a:solidFill>
              </a:rPr>
              <a:t>, отколкото това, което отделни хора биха могли да постигнат самостоятелно.</a:t>
            </a:r>
          </a:p>
          <a:p>
            <a:pPr marL="0" indent="0">
              <a:buNone/>
            </a:pPr>
            <a:br>
              <a:rPr lang="en-US" sz="1800" dirty="0">
                <a:solidFill>
                  <a:srgbClr val="002060"/>
                </a:solidFill>
              </a:rPr>
            </a:br>
            <a:r>
              <a:rPr lang="ru-RU" sz="1800" dirty="0">
                <a:solidFill>
                  <a:srgbClr val="002060"/>
                </a:solidFill>
              </a:rPr>
              <a:t>В контекста на Ротари, </a:t>
            </a:r>
            <a:r>
              <a:rPr lang="ru-RU" sz="1800" b="1" dirty="0">
                <a:solidFill>
                  <a:srgbClr val="002060"/>
                </a:solidFill>
              </a:rPr>
              <a:t>работата в екип</a:t>
            </a:r>
            <a:r>
              <a:rPr lang="ru-RU" sz="1800" dirty="0">
                <a:solidFill>
                  <a:srgbClr val="002060"/>
                </a:solidFill>
              </a:rPr>
              <a:t> е в основата на всяка </a:t>
            </a:r>
            <a:r>
              <a:rPr lang="ru-RU" sz="1800" b="1" dirty="0">
                <a:solidFill>
                  <a:srgbClr val="002060"/>
                </a:solidFill>
              </a:rPr>
              <a:t>успешна инициатива</a:t>
            </a:r>
            <a:r>
              <a:rPr lang="ru-RU" sz="1800" dirty="0">
                <a:solidFill>
                  <a:srgbClr val="002060"/>
                </a:solidFill>
              </a:rPr>
              <a:t> — било то на клубно, дистриктно или международно ниво. Тя насърчава </a:t>
            </a:r>
            <a:r>
              <a:rPr lang="ru-RU" sz="1800" b="1" dirty="0">
                <a:solidFill>
                  <a:srgbClr val="002060"/>
                </a:solidFill>
              </a:rPr>
              <a:t>сътрудничеството</a:t>
            </a:r>
            <a:r>
              <a:rPr lang="ru-RU" sz="1800" dirty="0">
                <a:solidFill>
                  <a:srgbClr val="002060"/>
                </a:solidFill>
              </a:rPr>
              <a:t>, взаимното </a:t>
            </a:r>
            <a:r>
              <a:rPr lang="ru-RU" sz="1800" b="1" dirty="0">
                <a:solidFill>
                  <a:srgbClr val="002060"/>
                </a:solidFill>
              </a:rPr>
              <a:t>уважение</a:t>
            </a:r>
            <a:r>
              <a:rPr lang="ru-RU" sz="1800" dirty="0">
                <a:solidFill>
                  <a:srgbClr val="002060"/>
                </a:solidFill>
              </a:rPr>
              <a:t> и </a:t>
            </a:r>
            <a:r>
              <a:rPr lang="ru-RU" sz="1800" b="1" dirty="0">
                <a:solidFill>
                  <a:srgbClr val="002060"/>
                </a:solidFill>
              </a:rPr>
              <a:t>общата отговорност</a:t>
            </a:r>
            <a:r>
              <a:rPr lang="ru-RU" sz="1800" dirty="0">
                <a:solidFill>
                  <a:srgbClr val="002060"/>
                </a:solidFill>
              </a:rPr>
              <a:t> за служене в полза на обществото.</a:t>
            </a:r>
          </a:p>
        </p:txBody>
      </p:sp>
      <p:pic>
        <p:nvPicPr>
          <p:cNvPr id="1030" name="Picture 6" descr="The 4 Pillars of Teamwork | Grant Herbert">
            <a:extLst>
              <a:ext uri="{FF2B5EF4-FFF2-40B4-BE49-F238E27FC236}">
                <a16:creationId xmlns:a16="http://schemas.microsoft.com/office/drawing/2014/main" id="{6601FFE6-C8B7-0879-A716-6B034EEF20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5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08" t="14065" r="14373" b="58221"/>
          <a:stretch/>
        </p:blipFill>
        <p:spPr bwMode="auto">
          <a:xfrm>
            <a:off x="4866641" y="5229200"/>
            <a:ext cx="7325360" cy="16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4743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9C599-CBFC-68CE-6E16-8726EC6E182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871864" y="-27384"/>
            <a:ext cx="7320136" cy="1143000"/>
          </a:xfrm>
        </p:spPr>
        <p:txBody>
          <a:bodyPr>
            <a:noAutofit/>
          </a:bodyPr>
          <a:lstStyle/>
          <a:p>
            <a:r>
              <a:rPr lang="bg-BG" sz="4000" b="1" dirty="0">
                <a:latin typeface="Open Sans" pitchFamily="34" charset="0"/>
                <a:ea typeface="Open Sans" pitchFamily="34" charset="0"/>
                <a:cs typeface="Open Sans" pitchFamily="34" charset="0"/>
              </a:rPr>
              <a:t>Ключови характеристики </a:t>
            </a:r>
            <a:br>
              <a:rPr lang="bg-BG" sz="4000" b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</a:br>
            <a:r>
              <a:rPr lang="bg-BG" sz="1200" b="1" dirty="0">
                <a:latin typeface="Open Sans" pitchFamily="34" charset="0"/>
                <a:ea typeface="Open Sans" pitchFamily="34" charset="0"/>
                <a:cs typeface="Open Sans" pitchFamily="34" charset="0"/>
              </a:rPr>
              <a:t>на ефективната работа в екип</a:t>
            </a:r>
            <a:endParaRPr lang="en-US" sz="1200" b="1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E12EE-14D4-2B61-02DC-9265B36744F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591944" y="1196752"/>
            <a:ext cx="5740896" cy="5544616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000" dirty="0">
                <a:solidFill>
                  <a:srgbClr val="002060"/>
                </a:solidFill>
              </a:rPr>
              <a:t>Ясни цели и приоритети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>
                <a:solidFill>
                  <a:srgbClr val="002060"/>
                </a:solidFill>
              </a:rPr>
              <a:t>Силно лидерство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>
                <a:solidFill>
                  <a:srgbClr val="002060"/>
                </a:solidFill>
              </a:rPr>
              <a:t>Открита комуникация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>
                <a:solidFill>
                  <a:srgbClr val="002060"/>
                </a:solidFill>
              </a:rPr>
              <a:t>Взаимно доверие и уважение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>
                <a:solidFill>
                  <a:srgbClr val="002060"/>
                </a:solidFill>
              </a:rPr>
              <a:t>Разнообразие от умения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>
                <a:solidFill>
                  <a:srgbClr val="002060"/>
                </a:solidFill>
              </a:rPr>
              <a:t>Сътрудничество и коопериране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>
                <a:solidFill>
                  <a:srgbClr val="002060"/>
                </a:solidFill>
              </a:rPr>
              <a:t>Умения за разрешаване на конфликти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>
                <a:solidFill>
                  <a:srgbClr val="002060"/>
                </a:solidFill>
              </a:rPr>
              <a:t>Отговорност и ангажираност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>
                <a:solidFill>
                  <a:srgbClr val="002060"/>
                </a:solidFill>
              </a:rPr>
              <a:t>Адаптивност и гъвкавост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>
                <a:solidFill>
                  <a:srgbClr val="002060"/>
                </a:solidFill>
              </a:rPr>
              <a:t>Споделено лидерство</a:t>
            </a:r>
          </a:p>
          <a:p>
            <a:pPr>
              <a:buFont typeface="Wingdings" pitchFamily="2" charset="2"/>
              <a:buChar char="ü"/>
            </a:pPr>
            <a:r>
              <a:rPr lang="ru-RU" sz="2000" b="1" dirty="0">
                <a:solidFill>
                  <a:srgbClr val="002060"/>
                </a:solidFill>
              </a:rPr>
              <a:t>Редовна обратна връзка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>
                <a:solidFill>
                  <a:srgbClr val="002060"/>
                </a:solidFill>
              </a:rPr>
              <a:t>Ясно разпределени роли и отговорности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>
                <a:solidFill>
                  <a:srgbClr val="002060"/>
                </a:solidFill>
              </a:rPr>
              <a:t>Ангажираност с успеха на екипа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>
                <a:solidFill>
                  <a:srgbClr val="002060"/>
                </a:solidFill>
              </a:rPr>
              <a:t>Позитивна екипна култура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>
                <a:solidFill>
                  <a:srgbClr val="002060"/>
                </a:solidFill>
              </a:rPr>
              <a:t>Фокус върху резултатите</a:t>
            </a:r>
          </a:p>
        </p:txBody>
      </p:sp>
    </p:spTree>
    <p:extLst>
      <p:ext uri="{BB962C8B-B14F-4D97-AF65-F5344CB8AC3E}">
        <p14:creationId xmlns:p14="http://schemas.microsoft.com/office/powerpoint/2010/main" val="1428929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A04A4-153B-D48E-FD22-1BEDE75B2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ЕКИП 2025-2026</a:t>
            </a:r>
          </a:p>
        </p:txBody>
      </p:sp>
    </p:spTree>
    <p:extLst>
      <p:ext uri="{BB962C8B-B14F-4D97-AF65-F5344CB8AC3E}">
        <p14:creationId xmlns:p14="http://schemas.microsoft.com/office/powerpoint/2010/main" val="3797381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10E8F-2DD8-FCE5-8123-B6ADCB771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ДГ 2025 - 2026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8F8F72-DA45-46CB-1844-0251049A40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bg-BG" dirty="0"/>
              <a:t>Пламен Цветков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29F2AB3D-DD0F-C75E-3AAE-72E132B1A69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58C32A-3CBC-18AE-22BD-CA41FC50CC6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bg-BG" dirty="0"/>
              <a:t>РК Русе-Дунав</a:t>
            </a:r>
          </a:p>
        </p:txBody>
      </p:sp>
    </p:spTree>
    <p:extLst>
      <p:ext uri="{BB962C8B-B14F-4D97-AF65-F5344CB8AC3E}">
        <p14:creationId xmlns:p14="http://schemas.microsoft.com/office/powerpoint/2010/main" val="25999960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0C497-A2F1-BFA2-87D4-BE8AC5187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2800" dirty="0">
                <a:cs typeface="Arial Bold" panose="020B0704020202020204" pitchFamily="34" charset="0"/>
              </a:rPr>
              <a:t>ДИСТРИКТЕН РОТАРАКТ ПРЕДСТАВИТЕЛ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4EEB11-F9EF-7D49-C959-A22FD3C4416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bg-BG" dirty="0"/>
              <a:t>Невена Иванова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357B7C65-5CE5-4022-E1C0-6A1EC642EC6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" b="135"/>
          <a:stretch/>
        </p:blipFill>
        <p:spPr/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E67107-E828-D894-F44F-AA401B8C431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bg-BG" dirty="0"/>
              <a:t>РАК София Интернешънъл</a:t>
            </a:r>
          </a:p>
        </p:txBody>
      </p:sp>
    </p:spTree>
    <p:extLst>
      <p:ext uri="{BB962C8B-B14F-4D97-AF65-F5344CB8AC3E}">
        <p14:creationId xmlns:p14="http://schemas.microsoft.com/office/powerpoint/2010/main" val="39324756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10E8F-2DD8-FCE5-8123-B6ADCB771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ДГЕ 2026 - 2027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8F8F72-DA45-46CB-1844-0251049A40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bg-BG" dirty="0"/>
              <a:t>Александър Петров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29F2AB3D-DD0F-C75E-3AAE-72E132B1A69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23" b="3623"/>
          <a:stretch/>
        </p:blipFill>
        <p:spPr/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58C32A-3CBC-18AE-22BD-CA41FC50CC6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bg-BG" dirty="0"/>
              <a:t>РК Харманли</a:t>
            </a:r>
          </a:p>
        </p:txBody>
      </p:sp>
    </p:spTree>
    <p:extLst>
      <p:ext uri="{BB962C8B-B14F-4D97-AF65-F5344CB8AC3E}">
        <p14:creationId xmlns:p14="http://schemas.microsoft.com/office/powerpoint/2010/main" val="17618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06D93-B067-15CD-E054-8DC25CB6C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ВИЦЕГУВЕРНЬОР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9F4DE1-E60A-9BEF-0F99-DBE8B7F76C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39816" y="3861049"/>
            <a:ext cx="3240509" cy="720079"/>
          </a:xfrm>
        </p:spPr>
        <p:txBody>
          <a:bodyPr/>
          <a:lstStyle/>
          <a:p>
            <a:r>
              <a:rPr lang="bg-BG" sz="2200" dirty="0"/>
              <a:t>ПДГ Веселин Димитров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3A520E2B-4217-AD9F-C38B-561BD93F563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27" b="7627"/>
          <a:stretch/>
        </p:blipFill>
        <p:spPr/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558C38-37D0-0F25-92E6-CD8F226A20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bg-BG" dirty="0"/>
              <a:t>РК Бургас Приморие</a:t>
            </a:r>
          </a:p>
        </p:txBody>
      </p:sp>
    </p:spTree>
    <p:extLst>
      <p:ext uri="{BB962C8B-B14F-4D97-AF65-F5344CB8AC3E}">
        <p14:creationId xmlns:p14="http://schemas.microsoft.com/office/powerpoint/2010/main" val="18386953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1F7C6-1277-FA54-2C07-00A322F82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4000" b="1" dirty="0">
                <a:latin typeface="+mj-lt"/>
              </a:rPr>
              <a:t>КОНСУЛТАТИВЕН</a:t>
            </a:r>
            <a:br>
              <a:rPr lang="bg-BG" sz="4000" b="1" dirty="0">
                <a:latin typeface="+mj-lt"/>
              </a:rPr>
            </a:br>
            <a:r>
              <a:rPr lang="bg-BG" sz="4000" b="1" dirty="0">
                <a:latin typeface="+mj-lt"/>
              </a:rPr>
              <a:t>СЪВЕТ НА</a:t>
            </a:r>
            <a:br>
              <a:rPr lang="bg-BG" sz="4000" b="1" dirty="0">
                <a:latin typeface="+mj-lt"/>
              </a:rPr>
            </a:br>
            <a:r>
              <a:rPr lang="bg-BG" sz="4000" b="1" dirty="0">
                <a:solidFill>
                  <a:srgbClr val="E99E16"/>
                </a:solidFill>
                <a:latin typeface="+mj-lt"/>
              </a:rPr>
              <a:t>ПАСТ ГУВЕРНЬОРИТЕ</a:t>
            </a:r>
            <a:br>
              <a:rPr lang="bg-BG" sz="4000" b="1" dirty="0">
                <a:latin typeface="+mj-lt"/>
              </a:rPr>
            </a:br>
            <a:r>
              <a:rPr lang="bg-BG" sz="4000" b="1" dirty="0">
                <a:latin typeface="+mj-lt"/>
              </a:rPr>
              <a:t>2025-2026</a:t>
            </a:r>
          </a:p>
        </p:txBody>
      </p:sp>
    </p:spTree>
    <p:extLst>
      <p:ext uri="{BB962C8B-B14F-4D97-AF65-F5344CB8AC3E}">
        <p14:creationId xmlns:p14="http://schemas.microsoft.com/office/powerpoint/2010/main" val="28177936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itle 58">
            <a:extLst>
              <a:ext uri="{FF2B5EF4-FFF2-40B4-BE49-F238E27FC236}">
                <a16:creationId xmlns:a16="http://schemas.microsoft.com/office/drawing/2014/main" id="{8D9B967D-EAAA-C82B-632D-5AD4B8587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КОНСУЛТАТИВЕН СЪВЕТ НА ПДГ</a:t>
            </a:r>
          </a:p>
        </p:txBody>
      </p: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1BF52DFC-0C84-DA3C-2EFB-A38BD27096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bg-BG" dirty="0"/>
              <a:t>Калчо Хинов</a:t>
            </a:r>
          </a:p>
        </p:txBody>
      </p:sp>
      <p:pic>
        <p:nvPicPr>
          <p:cNvPr id="97" name="Picture Placeholder 96">
            <a:extLst>
              <a:ext uri="{FF2B5EF4-FFF2-40B4-BE49-F238E27FC236}">
                <a16:creationId xmlns:a16="http://schemas.microsoft.com/office/drawing/2014/main" id="{14CC7686-6FAE-ED40-88B3-9B272ECACEF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38" b="11538"/>
          <a:stretch>
            <a:fillRect/>
          </a:stretch>
        </p:blipFill>
        <p:spPr/>
      </p:pic>
      <p:sp>
        <p:nvSpPr>
          <p:cNvPr id="62" name="Text Placeholder 61">
            <a:extLst>
              <a:ext uri="{FF2B5EF4-FFF2-40B4-BE49-F238E27FC236}">
                <a16:creationId xmlns:a16="http://schemas.microsoft.com/office/drawing/2014/main" id="{3E9A49DB-E865-D54D-56E1-1C8618455D9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bg-BG" dirty="0"/>
              <a:t>РК София-Витоша</a:t>
            </a:r>
          </a:p>
        </p:txBody>
      </p:sp>
      <p:sp>
        <p:nvSpPr>
          <p:cNvPr id="63" name="Text Placeholder 62">
            <a:extLst>
              <a:ext uri="{FF2B5EF4-FFF2-40B4-BE49-F238E27FC236}">
                <a16:creationId xmlns:a16="http://schemas.microsoft.com/office/drawing/2014/main" id="{A09EBFD9-BF98-85D6-CF11-0AF84F16B5A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bg-BG" dirty="0"/>
              <a:t>Наско Начев</a:t>
            </a:r>
          </a:p>
        </p:txBody>
      </p:sp>
      <p:pic>
        <p:nvPicPr>
          <p:cNvPr id="99" name="Picture Placeholder 98">
            <a:extLst>
              <a:ext uri="{FF2B5EF4-FFF2-40B4-BE49-F238E27FC236}">
                <a16:creationId xmlns:a16="http://schemas.microsoft.com/office/drawing/2014/main" id="{CDE62D76-CF69-8B52-A1EA-6CD3C1E57960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65" name="Text Placeholder 64">
            <a:extLst>
              <a:ext uri="{FF2B5EF4-FFF2-40B4-BE49-F238E27FC236}">
                <a16:creationId xmlns:a16="http://schemas.microsoft.com/office/drawing/2014/main" id="{1267385A-D00E-F02E-8514-E20EC37CEC7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bg-BG" dirty="0"/>
              <a:t>РК Пловдив-Пълдин</a:t>
            </a:r>
          </a:p>
        </p:txBody>
      </p:sp>
      <p:sp>
        <p:nvSpPr>
          <p:cNvPr id="69" name="Text Placeholder 68">
            <a:extLst>
              <a:ext uri="{FF2B5EF4-FFF2-40B4-BE49-F238E27FC236}">
                <a16:creationId xmlns:a16="http://schemas.microsoft.com/office/drawing/2014/main" id="{EBFE1C6A-6B09-23C8-0F3A-245AF611921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270468" y="2082011"/>
            <a:ext cx="1374027" cy="251430"/>
          </a:xfrm>
        </p:spPr>
        <p:txBody>
          <a:bodyPr/>
          <a:lstStyle/>
          <a:p>
            <a:r>
              <a:rPr lang="bg-BG" dirty="0"/>
              <a:t>Пламен Минев</a:t>
            </a:r>
          </a:p>
        </p:txBody>
      </p:sp>
      <p:pic>
        <p:nvPicPr>
          <p:cNvPr id="101" name="Picture Placeholder 100">
            <a:extLst>
              <a:ext uri="{FF2B5EF4-FFF2-40B4-BE49-F238E27FC236}">
                <a16:creationId xmlns:a16="http://schemas.microsoft.com/office/drawing/2014/main" id="{75FF71FE-C0AC-18D2-0F86-45D3864757F2}"/>
              </a:ext>
            </a:extLst>
          </p:cNvPr>
          <p:cNvPicPr>
            <a:picLocks noGrp="1" noChangeAspect="1"/>
          </p:cNvPicPr>
          <p:nvPr>
            <p:ph type="pic" sz="quarter" idx="3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71" name="Text Placeholder 70">
            <a:extLst>
              <a:ext uri="{FF2B5EF4-FFF2-40B4-BE49-F238E27FC236}">
                <a16:creationId xmlns:a16="http://schemas.microsoft.com/office/drawing/2014/main" id="{CD25A6C8-088C-A747-1B23-8FEE58673AA1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bg-BG" dirty="0"/>
              <a:t>РК София-Витоша</a:t>
            </a:r>
          </a:p>
        </p:txBody>
      </p:sp>
      <p:sp>
        <p:nvSpPr>
          <p:cNvPr id="72" name="Text Placeholder 71">
            <a:extLst>
              <a:ext uri="{FF2B5EF4-FFF2-40B4-BE49-F238E27FC236}">
                <a16:creationId xmlns:a16="http://schemas.microsoft.com/office/drawing/2014/main" id="{50AA490C-4196-1E3E-0DAF-22EDB64AECAB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bg-BG" dirty="0"/>
              <a:t>Красимир Ганчев</a:t>
            </a:r>
          </a:p>
        </p:txBody>
      </p:sp>
      <p:pic>
        <p:nvPicPr>
          <p:cNvPr id="105" name="Picture Placeholder 104">
            <a:extLst>
              <a:ext uri="{FF2B5EF4-FFF2-40B4-BE49-F238E27FC236}">
                <a16:creationId xmlns:a16="http://schemas.microsoft.com/office/drawing/2014/main" id="{3297332B-411E-10D7-4E45-A8E575D1227E}"/>
              </a:ext>
            </a:extLst>
          </p:cNvPr>
          <p:cNvPicPr>
            <a:picLocks noGrp="1" noChangeAspect="1"/>
          </p:cNvPicPr>
          <p:nvPr>
            <p:ph type="pic" sz="quarter" idx="3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92" b="10692"/>
          <a:stretch>
            <a:fillRect/>
          </a:stretch>
        </p:blipFill>
        <p:spPr/>
      </p:pic>
      <p:sp>
        <p:nvSpPr>
          <p:cNvPr id="74" name="Text Placeholder 73">
            <a:extLst>
              <a:ext uri="{FF2B5EF4-FFF2-40B4-BE49-F238E27FC236}">
                <a16:creationId xmlns:a16="http://schemas.microsoft.com/office/drawing/2014/main" id="{8262A396-3F89-7A48-680D-F5677B6052B3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r>
              <a:rPr lang="bg-BG" dirty="0"/>
              <a:t>РК Бургас</a:t>
            </a:r>
          </a:p>
        </p:txBody>
      </p:sp>
      <p:sp>
        <p:nvSpPr>
          <p:cNvPr id="75" name="Text Placeholder 74">
            <a:extLst>
              <a:ext uri="{FF2B5EF4-FFF2-40B4-BE49-F238E27FC236}">
                <a16:creationId xmlns:a16="http://schemas.microsoft.com/office/drawing/2014/main" id="{40214F50-A4BF-61DB-8DAA-99DAA45DB9D4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9447591" y="2082011"/>
            <a:ext cx="1472945" cy="251430"/>
          </a:xfrm>
        </p:spPr>
        <p:txBody>
          <a:bodyPr/>
          <a:lstStyle/>
          <a:p>
            <a:r>
              <a:rPr lang="bg-BG" dirty="0"/>
              <a:t>Анелия Дошева</a:t>
            </a:r>
          </a:p>
        </p:txBody>
      </p:sp>
      <p:pic>
        <p:nvPicPr>
          <p:cNvPr id="107" name="Picture Placeholder 106">
            <a:extLst>
              <a:ext uri="{FF2B5EF4-FFF2-40B4-BE49-F238E27FC236}">
                <a16:creationId xmlns:a16="http://schemas.microsoft.com/office/drawing/2014/main" id="{94A3AA2C-CE47-86CA-FBFB-645F7FE1D70D}"/>
              </a:ext>
            </a:extLst>
          </p:cNvPr>
          <p:cNvPicPr>
            <a:picLocks noGrp="1" noChangeAspect="1"/>
          </p:cNvPicPr>
          <p:nvPr>
            <p:ph type="pic" sz="quarter" idx="36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76" b="11076"/>
          <a:stretch>
            <a:fillRect/>
          </a:stretch>
        </p:blipFill>
        <p:spPr>
          <a:xfrm>
            <a:off x="9744528" y="1111803"/>
            <a:ext cx="879070" cy="879070"/>
          </a:xfrm>
        </p:spPr>
      </p:pic>
      <p:sp>
        <p:nvSpPr>
          <p:cNvPr id="77" name="Text Placeholder 76">
            <a:extLst>
              <a:ext uri="{FF2B5EF4-FFF2-40B4-BE49-F238E27FC236}">
                <a16:creationId xmlns:a16="http://schemas.microsoft.com/office/drawing/2014/main" id="{1601B829-CFE3-1CA0-57B5-183891E1E20A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9497049" y="2616895"/>
            <a:ext cx="1374028" cy="251430"/>
          </a:xfrm>
        </p:spPr>
        <p:txBody>
          <a:bodyPr/>
          <a:lstStyle/>
          <a:p>
            <a:r>
              <a:rPr lang="bg-BG" dirty="0"/>
              <a:t>РК София-Витоша</a:t>
            </a:r>
          </a:p>
        </p:txBody>
      </p:sp>
      <p:sp>
        <p:nvSpPr>
          <p:cNvPr id="78" name="Text Placeholder 77">
            <a:extLst>
              <a:ext uri="{FF2B5EF4-FFF2-40B4-BE49-F238E27FC236}">
                <a16:creationId xmlns:a16="http://schemas.microsoft.com/office/drawing/2014/main" id="{20A8C970-197B-CB8B-EFC4-C6E35BABCCBA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r>
              <a:rPr lang="bg-BG" dirty="0"/>
              <a:t>Атанас Атанасов</a:t>
            </a:r>
          </a:p>
        </p:txBody>
      </p:sp>
      <p:pic>
        <p:nvPicPr>
          <p:cNvPr id="109" name="Picture Placeholder 108">
            <a:extLst>
              <a:ext uri="{FF2B5EF4-FFF2-40B4-BE49-F238E27FC236}">
                <a16:creationId xmlns:a16="http://schemas.microsoft.com/office/drawing/2014/main" id="{F9421F67-2BA7-857E-48EF-4E0DC1068906}"/>
              </a:ext>
            </a:extLst>
          </p:cNvPr>
          <p:cNvPicPr>
            <a:picLocks noGrp="1" noChangeAspect="1"/>
          </p:cNvPicPr>
          <p:nvPr>
            <p:ph type="pic" sz="quarter" idx="39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30" b="12730"/>
          <a:stretch>
            <a:fillRect/>
          </a:stretch>
        </p:blipFill>
        <p:spPr/>
      </p:pic>
      <p:sp>
        <p:nvSpPr>
          <p:cNvPr id="80" name="Text Placeholder 79">
            <a:extLst>
              <a:ext uri="{FF2B5EF4-FFF2-40B4-BE49-F238E27FC236}">
                <a16:creationId xmlns:a16="http://schemas.microsoft.com/office/drawing/2014/main" id="{1C3FA639-6C34-13A9-52D0-7B46125BF5E7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bg-BG" dirty="0"/>
              <a:t>РК Шумен</a:t>
            </a:r>
          </a:p>
        </p:txBody>
      </p:sp>
      <p:sp>
        <p:nvSpPr>
          <p:cNvPr id="81" name="Text Placeholder 80">
            <a:extLst>
              <a:ext uri="{FF2B5EF4-FFF2-40B4-BE49-F238E27FC236}">
                <a16:creationId xmlns:a16="http://schemas.microsoft.com/office/drawing/2014/main" id="{156D325B-09D0-4389-A664-777AF5299115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r>
              <a:rPr lang="bg-BG" dirty="0"/>
              <a:t>Д-р Валентин Стоянов</a:t>
            </a:r>
          </a:p>
        </p:txBody>
      </p:sp>
      <p:pic>
        <p:nvPicPr>
          <p:cNvPr id="111" name="Picture Placeholder 110">
            <a:extLst>
              <a:ext uri="{FF2B5EF4-FFF2-40B4-BE49-F238E27FC236}">
                <a16:creationId xmlns:a16="http://schemas.microsoft.com/office/drawing/2014/main" id="{73D7A806-5DC7-AD04-210B-320FD8C6C41B}"/>
              </a:ext>
            </a:extLst>
          </p:cNvPr>
          <p:cNvPicPr>
            <a:picLocks noGrp="1" noChangeAspect="1"/>
          </p:cNvPicPr>
          <p:nvPr>
            <p:ph type="pic" sz="quarter" idx="42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83" name="Text Placeholder 82">
            <a:extLst>
              <a:ext uri="{FF2B5EF4-FFF2-40B4-BE49-F238E27FC236}">
                <a16:creationId xmlns:a16="http://schemas.microsoft.com/office/drawing/2014/main" id="{BFEA2AA6-900D-0CA2-2B57-E3183553078A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/>
        <p:txBody>
          <a:bodyPr/>
          <a:lstStyle/>
          <a:p>
            <a:r>
              <a:rPr lang="bg-BG" dirty="0"/>
              <a:t>РК Стара Загора</a:t>
            </a:r>
          </a:p>
        </p:txBody>
      </p:sp>
      <p:sp>
        <p:nvSpPr>
          <p:cNvPr id="84" name="Text Placeholder 83">
            <a:extLst>
              <a:ext uri="{FF2B5EF4-FFF2-40B4-BE49-F238E27FC236}">
                <a16:creationId xmlns:a16="http://schemas.microsoft.com/office/drawing/2014/main" id="{F44A3D81-6B14-AE96-0048-0F7E03D51A99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r>
              <a:rPr lang="bg-BG" dirty="0"/>
              <a:t>Иларио Астинов</a:t>
            </a:r>
          </a:p>
        </p:txBody>
      </p:sp>
      <p:pic>
        <p:nvPicPr>
          <p:cNvPr id="113" name="Picture Placeholder 112">
            <a:extLst>
              <a:ext uri="{FF2B5EF4-FFF2-40B4-BE49-F238E27FC236}">
                <a16:creationId xmlns:a16="http://schemas.microsoft.com/office/drawing/2014/main" id="{C424B718-4944-3CA3-F566-7417B14756E7}"/>
              </a:ext>
            </a:extLst>
          </p:cNvPr>
          <p:cNvPicPr>
            <a:picLocks noGrp="1" noChangeAspect="1"/>
          </p:cNvPicPr>
          <p:nvPr>
            <p:ph type="pic" sz="quarter" idx="45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92" b="7192"/>
          <a:stretch>
            <a:fillRect/>
          </a:stretch>
        </p:blipFill>
        <p:spPr/>
      </p:pic>
      <p:sp>
        <p:nvSpPr>
          <p:cNvPr id="86" name="Text Placeholder 85">
            <a:extLst>
              <a:ext uri="{FF2B5EF4-FFF2-40B4-BE49-F238E27FC236}">
                <a16:creationId xmlns:a16="http://schemas.microsoft.com/office/drawing/2014/main" id="{A0024631-3534-199F-DEB5-45AB3463BBF1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/>
        <p:txBody>
          <a:bodyPr/>
          <a:lstStyle/>
          <a:p>
            <a:r>
              <a:rPr lang="bg-BG" dirty="0"/>
              <a:t>РК София Некстум</a:t>
            </a:r>
          </a:p>
        </p:txBody>
      </p:sp>
      <p:sp>
        <p:nvSpPr>
          <p:cNvPr id="87" name="Text Placeholder 86">
            <a:extLst>
              <a:ext uri="{FF2B5EF4-FFF2-40B4-BE49-F238E27FC236}">
                <a16:creationId xmlns:a16="http://schemas.microsoft.com/office/drawing/2014/main" id="{4A2B645D-1535-B6D7-E513-8FB526A8E6B8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/>
        <p:txBody>
          <a:bodyPr/>
          <a:lstStyle/>
          <a:p>
            <a:r>
              <a:rPr lang="bg-BG" dirty="0"/>
              <a:t>Нина Митева</a:t>
            </a:r>
          </a:p>
        </p:txBody>
      </p:sp>
      <p:pic>
        <p:nvPicPr>
          <p:cNvPr id="115" name="Picture Placeholder 114">
            <a:extLst>
              <a:ext uri="{FF2B5EF4-FFF2-40B4-BE49-F238E27FC236}">
                <a16:creationId xmlns:a16="http://schemas.microsoft.com/office/drawing/2014/main" id="{A2DF232E-22B0-C8F2-CEDA-BB7E83E4ADDB}"/>
              </a:ext>
            </a:extLst>
          </p:cNvPr>
          <p:cNvPicPr>
            <a:picLocks noGrp="1" noChangeAspect="1"/>
          </p:cNvPicPr>
          <p:nvPr>
            <p:ph type="pic" sz="quarter" idx="48"/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89" name="Text Placeholder 88">
            <a:extLst>
              <a:ext uri="{FF2B5EF4-FFF2-40B4-BE49-F238E27FC236}">
                <a16:creationId xmlns:a16="http://schemas.microsoft.com/office/drawing/2014/main" id="{A9675850-2822-8105-1775-1D9EA13B27CB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/>
        <p:txBody>
          <a:bodyPr/>
          <a:lstStyle/>
          <a:p>
            <a:r>
              <a:rPr lang="bg-BG" dirty="0"/>
              <a:t>РК Плевен Центрум</a:t>
            </a:r>
          </a:p>
        </p:txBody>
      </p:sp>
      <p:sp>
        <p:nvSpPr>
          <p:cNvPr id="90" name="Text Placeholder 89">
            <a:extLst>
              <a:ext uri="{FF2B5EF4-FFF2-40B4-BE49-F238E27FC236}">
                <a16:creationId xmlns:a16="http://schemas.microsoft.com/office/drawing/2014/main" id="{11A090CD-DAB3-2171-6A46-50807269BE89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/>
        <p:txBody>
          <a:bodyPr/>
          <a:lstStyle/>
          <a:p>
            <a:r>
              <a:rPr lang="bg-BG" dirty="0"/>
              <a:t>Д-р Димитър Димитров</a:t>
            </a:r>
          </a:p>
        </p:txBody>
      </p:sp>
      <p:pic>
        <p:nvPicPr>
          <p:cNvPr id="117" name="Picture Placeholder 116">
            <a:extLst>
              <a:ext uri="{FF2B5EF4-FFF2-40B4-BE49-F238E27FC236}">
                <a16:creationId xmlns:a16="http://schemas.microsoft.com/office/drawing/2014/main" id="{BC24DC9C-C881-5A44-EF34-5A8EB39C20D9}"/>
              </a:ext>
            </a:extLst>
          </p:cNvPr>
          <p:cNvPicPr>
            <a:picLocks noGrp="1" noChangeAspect="1"/>
          </p:cNvPicPr>
          <p:nvPr>
            <p:ph type="pic" sz="quarter" idx="51"/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92" name="Text Placeholder 91">
            <a:extLst>
              <a:ext uri="{FF2B5EF4-FFF2-40B4-BE49-F238E27FC236}">
                <a16:creationId xmlns:a16="http://schemas.microsoft.com/office/drawing/2014/main" id="{D8A5EC1D-0639-4326-C3A6-EB3B63F4CF48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/>
        <p:txBody>
          <a:bodyPr/>
          <a:lstStyle/>
          <a:p>
            <a:r>
              <a:rPr lang="bg-BG" dirty="0"/>
              <a:t>РК Пловдив Филипопол</a:t>
            </a:r>
          </a:p>
        </p:txBody>
      </p:sp>
      <p:sp>
        <p:nvSpPr>
          <p:cNvPr id="93" name="Text Placeholder 92">
            <a:extLst>
              <a:ext uri="{FF2B5EF4-FFF2-40B4-BE49-F238E27FC236}">
                <a16:creationId xmlns:a16="http://schemas.microsoft.com/office/drawing/2014/main" id="{244D4745-C570-767C-8016-33B5AAD22CA5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/>
        <p:txBody>
          <a:bodyPr/>
          <a:lstStyle/>
          <a:p>
            <a:r>
              <a:rPr lang="bg-BG" dirty="0"/>
              <a:t>Емил Коцев</a:t>
            </a:r>
          </a:p>
        </p:txBody>
      </p:sp>
      <p:pic>
        <p:nvPicPr>
          <p:cNvPr id="119" name="Picture Placeholder 118">
            <a:extLst>
              <a:ext uri="{FF2B5EF4-FFF2-40B4-BE49-F238E27FC236}">
                <a16:creationId xmlns:a16="http://schemas.microsoft.com/office/drawing/2014/main" id="{BCBE3D37-C22C-C8DF-9280-A80230D9A030}"/>
              </a:ext>
            </a:extLst>
          </p:cNvPr>
          <p:cNvPicPr>
            <a:picLocks noGrp="1" noChangeAspect="1"/>
          </p:cNvPicPr>
          <p:nvPr>
            <p:ph type="pic" sz="quarter" idx="54"/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4" b="8054"/>
          <a:stretch>
            <a:fillRect/>
          </a:stretch>
        </p:blipFill>
        <p:spPr/>
      </p:pic>
      <p:sp>
        <p:nvSpPr>
          <p:cNvPr id="95" name="Text Placeholder 94">
            <a:extLst>
              <a:ext uri="{FF2B5EF4-FFF2-40B4-BE49-F238E27FC236}">
                <a16:creationId xmlns:a16="http://schemas.microsoft.com/office/drawing/2014/main" id="{D38027B5-A8D3-73FA-7EAD-947811EFC6DC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/>
        <p:txBody>
          <a:bodyPr/>
          <a:lstStyle/>
          <a:p>
            <a:r>
              <a:rPr lang="bg-BG" dirty="0"/>
              <a:t>РК Русе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D61278D-66F9-6D06-4BB1-CF9AAEB399F6}"/>
              </a:ext>
            </a:extLst>
          </p:cNvPr>
          <p:cNvSpPr txBox="1"/>
          <p:nvPr/>
        </p:nvSpPr>
        <p:spPr>
          <a:xfrm>
            <a:off x="2870841" y="6228288"/>
            <a:ext cx="14318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000" b="1" dirty="0">
                <a:solidFill>
                  <a:schemeClr val="bg1"/>
                </a:solidFill>
                <a:latin typeface="Times New Roman" panose="02020603050405020304" pitchFamily="18" charset="0"/>
                <a:ea typeface="Open Sans Condensed" panose="020B0806030504020204" pitchFamily="34" charset="0"/>
                <a:cs typeface="Times New Roman" panose="02020603050405020304" pitchFamily="18" charset="0"/>
              </a:rPr>
              <a:t>РК София Сердика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BB750FA-3434-5309-0F36-67D6DD46BCE5}"/>
              </a:ext>
            </a:extLst>
          </p:cNvPr>
          <p:cNvCxnSpPr>
            <a:cxnSpLocks/>
          </p:cNvCxnSpPr>
          <p:nvPr/>
        </p:nvCxnSpPr>
        <p:spPr>
          <a:xfrm>
            <a:off x="5585106" y="1999732"/>
            <a:ext cx="552371" cy="54919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87452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B18BC-DDD1-D536-69A3-549A1BFE0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КОНСУЛТАТИВЕН СЪВЕТ НА ПДГ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05DE62-F9AC-9277-D087-47F4F6B6E82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bg-BG" dirty="0"/>
              <a:t>Веселин Димитров</a:t>
            </a:r>
          </a:p>
        </p:txBody>
      </p:sp>
      <p:pic>
        <p:nvPicPr>
          <p:cNvPr id="22" name="Picture Placeholder 21">
            <a:extLst>
              <a:ext uri="{FF2B5EF4-FFF2-40B4-BE49-F238E27FC236}">
                <a16:creationId xmlns:a16="http://schemas.microsoft.com/office/drawing/2014/main" id="{2C0F2A14-2C43-B42B-E567-BEECCAD3D28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30" b="7430"/>
          <a:stretch/>
        </p:blipFill>
        <p:spPr/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0EEAE0-4BCF-E7C3-0989-5297F8FD06D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bg-BG" dirty="0"/>
              <a:t>РК Бургас Приморие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45B7C09-94AB-465C-BFBA-DB22DFE99CA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bg-BG" dirty="0"/>
              <a:t>Митко Минев</a:t>
            </a:r>
          </a:p>
        </p:txBody>
      </p:sp>
      <p:pic>
        <p:nvPicPr>
          <p:cNvPr id="24" name="Picture Placeholder 23">
            <a:extLst>
              <a:ext uri="{FF2B5EF4-FFF2-40B4-BE49-F238E27FC236}">
                <a16:creationId xmlns:a16="http://schemas.microsoft.com/office/drawing/2014/main" id="{F1499798-3423-34CD-E124-B83EFAB7EDCD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4" b="4894"/>
          <a:stretch/>
        </p:blipFill>
        <p:spPr/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B138B04-AA39-134A-D401-808DC0DAD32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bg-BG" dirty="0"/>
              <a:t>РК Велико Търново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4BCA1F2-7097-C69E-13FF-13EFE6A4C6A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bg-BG" dirty="0"/>
              <a:t>арх. Илиян Николов</a:t>
            </a:r>
          </a:p>
        </p:txBody>
      </p:sp>
      <p:pic>
        <p:nvPicPr>
          <p:cNvPr id="26" name="Picture Placeholder 25">
            <a:extLst>
              <a:ext uri="{FF2B5EF4-FFF2-40B4-BE49-F238E27FC236}">
                <a16:creationId xmlns:a16="http://schemas.microsoft.com/office/drawing/2014/main" id="{5EA2A074-106D-9E52-7CEB-F4284C3E39A1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8F67FA6-9C6F-5F77-51DF-EE900062E0D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bg-BG" dirty="0"/>
              <a:t>РК София-Сердика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5C70832-8CCC-62D2-D1AA-6A79447C9A6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bg-BG" dirty="0"/>
              <a:t>Борислав Къдреков</a:t>
            </a:r>
          </a:p>
        </p:txBody>
      </p:sp>
      <p:pic>
        <p:nvPicPr>
          <p:cNvPr id="28" name="Picture Placeholder 27">
            <a:extLst>
              <a:ext uri="{FF2B5EF4-FFF2-40B4-BE49-F238E27FC236}">
                <a16:creationId xmlns:a16="http://schemas.microsoft.com/office/drawing/2014/main" id="{295A4727-72C7-A76D-FC54-18F09EB81939}"/>
              </a:ext>
            </a:extLst>
          </p:cNvPr>
          <p:cNvPicPr>
            <a:picLocks noGrp="1" noChangeAspect="1"/>
          </p:cNvPicPr>
          <p:nvPr>
            <p:ph type="pic" sz="quarter" idx="30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" r="90"/>
          <a:stretch/>
        </p:blipFill>
        <p:spPr/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AA5CD4E-BB50-5B1B-8D77-1EAA10312ED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bg-BG" dirty="0"/>
              <a:t>РК Благоевград Център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C379FF9-CB9D-27C4-7343-39268F32FB82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bg-BG" dirty="0"/>
              <a:t>Виолина Костова</a:t>
            </a:r>
          </a:p>
        </p:txBody>
      </p:sp>
      <p:pic>
        <p:nvPicPr>
          <p:cNvPr id="30" name="Picture Placeholder 29">
            <a:extLst>
              <a:ext uri="{FF2B5EF4-FFF2-40B4-BE49-F238E27FC236}">
                <a16:creationId xmlns:a16="http://schemas.microsoft.com/office/drawing/2014/main" id="{2E455C7D-DDB1-7511-6D76-C929C946279B}"/>
              </a:ext>
            </a:extLst>
          </p:cNvPr>
          <p:cNvPicPr>
            <a:picLocks noGrp="1" noChangeAspect="1"/>
          </p:cNvPicPr>
          <p:nvPr>
            <p:ph type="pic" sz="quarter" idx="3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730FAAE3-C753-7775-17C2-FF5AC60EC765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r>
              <a:rPr lang="bg-BG" dirty="0"/>
              <a:t>РК София-Сити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8AF264D5-2372-8971-273B-D10ACF4DF360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r>
              <a:rPr lang="bg-BG" dirty="0"/>
              <a:t>Христо Михайловски</a:t>
            </a:r>
          </a:p>
        </p:txBody>
      </p:sp>
      <p:pic>
        <p:nvPicPr>
          <p:cNvPr id="32" name="Picture Placeholder 31">
            <a:extLst>
              <a:ext uri="{FF2B5EF4-FFF2-40B4-BE49-F238E27FC236}">
                <a16:creationId xmlns:a16="http://schemas.microsoft.com/office/drawing/2014/main" id="{3C2388B6-8AF1-7110-12C6-DD95CFE0F17B}"/>
              </a:ext>
            </a:extLst>
          </p:cNvPr>
          <p:cNvPicPr>
            <a:picLocks noGrp="1" noChangeAspect="1"/>
          </p:cNvPicPr>
          <p:nvPr>
            <p:ph type="pic" sz="quarter" idx="36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C8A3953C-5BA4-4C19-A0FA-A04C3679F9F8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r>
              <a:rPr lang="bg-BG" dirty="0"/>
              <a:t>РК София</a:t>
            </a: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902B16F6-FB9F-6702-ED69-ADFD3798D49D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r>
              <a:rPr lang="bg-BG" dirty="0"/>
              <a:t>Маргарита Богданова</a:t>
            </a:r>
          </a:p>
        </p:txBody>
      </p:sp>
      <p:pic>
        <p:nvPicPr>
          <p:cNvPr id="43" name="Picture Placeholder 42">
            <a:extLst>
              <a:ext uri="{FF2B5EF4-FFF2-40B4-BE49-F238E27FC236}">
                <a16:creationId xmlns:a16="http://schemas.microsoft.com/office/drawing/2014/main" id="{D8828A34-5018-39F1-0C2F-11F3EC944067}"/>
              </a:ext>
            </a:extLst>
          </p:cNvPr>
          <p:cNvPicPr>
            <a:picLocks noGrp="1" noChangeAspect="1"/>
          </p:cNvPicPr>
          <p:nvPr>
            <p:ph type="pic" sz="quarter" idx="39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E361D5CD-319F-7565-495F-21F1C9E14F22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bg-BG" dirty="0"/>
              <a:t>РК Свищов</a:t>
            </a:r>
          </a:p>
        </p:txBody>
      </p:sp>
    </p:spTree>
    <p:extLst>
      <p:ext uri="{BB962C8B-B14F-4D97-AF65-F5344CB8AC3E}">
        <p14:creationId xmlns:p14="http://schemas.microsoft.com/office/powerpoint/2010/main" val="1258143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E72C5-9998-C3B4-957F-5DEF53464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4000" b="1" dirty="0">
                <a:solidFill>
                  <a:srgbClr val="E99E16"/>
                </a:solidFill>
                <a:latin typeface="+mj-lt"/>
              </a:rPr>
              <a:t>СЕКРЕТАРИАТ</a:t>
            </a:r>
            <a:br>
              <a:rPr lang="bg-BG" sz="4000" b="1" dirty="0">
                <a:latin typeface="+mj-lt"/>
              </a:rPr>
            </a:br>
            <a:r>
              <a:rPr lang="bg-BG" sz="4000" b="1" dirty="0">
                <a:latin typeface="+mj-lt"/>
              </a:rPr>
              <a:t>2025-2026</a:t>
            </a:r>
          </a:p>
        </p:txBody>
      </p:sp>
    </p:spTree>
    <p:extLst>
      <p:ext uri="{BB962C8B-B14F-4D97-AF65-F5344CB8AC3E}">
        <p14:creationId xmlns:p14="http://schemas.microsoft.com/office/powerpoint/2010/main" val="22097853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F145E60D-86A0-0CD5-78EA-C5494C536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3600" b="1" dirty="0">
                <a:solidFill>
                  <a:srgbClr val="27468D"/>
                </a:solidFill>
              </a:rPr>
              <a:t>СЕКРЕТАРИАТ</a:t>
            </a:r>
            <a:endParaRPr lang="bg-BG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5BD44B8-94E3-783B-3BFF-AF3C8969FD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bg-BG" dirty="0"/>
              <a:t>СЕКРЕТАР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FBD6229F-F232-E029-4C65-5868D82179C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bg-BG" dirty="0"/>
              <a:t>РК Габрово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8D8E102-8915-EA4C-72DC-18036BADE1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bg-BG" dirty="0"/>
              <a:t>КОФЧЕЖНИК</a:t>
            </a:r>
          </a:p>
        </p:txBody>
      </p:sp>
      <p:pic>
        <p:nvPicPr>
          <p:cNvPr id="35" name="Picture Placeholder 34">
            <a:extLst>
              <a:ext uri="{FF2B5EF4-FFF2-40B4-BE49-F238E27FC236}">
                <a16:creationId xmlns:a16="http://schemas.microsoft.com/office/drawing/2014/main" id="{16662A88-27B6-69F7-CC55-43E71CFEE9B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5FFD1128-D4E4-0F0E-A264-85E84E14638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bg-BG" dirty="0"/>
              <a:t>РК Банско Разлог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0C627CF-FAE9-74F4-268C-316E85520A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bg-BG" dirty="0"/>
              <a:t>ЦЕРЕМОНИАЛ</a:t>
            </a:r>
          </a:p>
        </p:txBody>
      </p:sp>
      <p:pic>
        <p:nvPicPr>
          <p:cNvPr id="37" name="Picture Placeholder 36">
            <a:extLst>
              <a:ext uri="{FF2B5EF4-FFF2-40B4-BE49-F238E27FC236}">
                <a16:creationId xmlns:a16="http://schemas.microsoft.com/office/drawing/2014/main" id="{A7EBE0FD-6F95-A3E9-0B13-2EA958CEA069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EF755FC5-E851-AD68-DA08-45309096921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bg-BG" dirty="0"/>
              <a:t>РК Харманли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D63C2067-4590-13B0-9708-3776B53041B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bg-BG" dirty="0"/>
              <a:t>Юрист</a:t>
            </a:r>
          </a:p>
        </p:txBody>
      </p:sp>
      <p:pic>
        <p:nvPicPr>
          <p:cNvPr id="39" name="Picture Placeholder 38">
            <a:extLst>
              <a:ext uri="{FF2B5EF4-FFF2-40B4-BE49-F238E27FC236}">
                <a16:creationId xmlns:a16="http://schemas.microsoft.com/office/drawing/2014/main" id="{D0CEBC30-69E9-8002-F8DD-22D68A1EFA5F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3CA972C2-27EA-97E3-EADB-4DA66AD7686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bg-BG" dirty="0"/>
              <a:t>РК София Витоша</a:t>
            </a:r>
          </a:p>
        </p:txBody>
      </p:sp>
      <p:pic>
        <p:nvPicPr>
          <p:cNvPr id="33" name="Picture Placeholder 32">
            <a:extLst>
              <a:ext uri="{FF2B5EF4-FFF2-40B4-BE49-F238E27FC236}">
                <a16:creationId xmlns:a16="http://schemas.microsoft.com/office/drawing/2014/main" id="{54EA83DA-1DE0-532F-935A-99A7B311E04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9346BCF3-2F2B-3035-F685-8D6FA79DDC7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bg-BG" dirty="0"/>
              <a:t>Пламен Иларионов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8C9FE21A-B594-A429-5CF2-CD9763BC40A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bg-BG" dirty="0"/>
              <a:t>Иван Хаджирусков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22EEDD21-9426-2D56-4427-BFCC4C12705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bg-BG" dirty="0"/>
              <a:t>Галин Карагьозов</a:t>
            </a: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F8AA6382-B078-9613-4FF5-CD9BF461FAC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bg-BG" dirty="0"/>
              <a:t>Светослав Танчовски</a:t>
            </a:r>
          </a:p>
        </p:txBody>
      </p:sp>
    </p:spTree>
    <p:extLst>
      <p:ext uri="{BB962C8B-B14F-4D97-AF65-F5344CB8AC3E}">
        <p14:creationId xmlns:p14="http://schemas.microsoft.com/office/powerpoint/2010/main" val="35298811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95161-23B0-0D9D-A212-7A62FB760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СЕКРЕТАРИАТ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27C008-45F3-6D33-0D3A-DF07B6C767A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bg-BG" dirty="0"/>
              <a:t>Ротари ПП</a:t>
            </a:r>
          </a:p>
        </p:txBody>
      </p:sp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4030A3A1-E9C9-8C2C-AAF9-AB10404232B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96B457-55D5-7FBF-4C36-5AC4512FF4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bg-BG" sz="2000" dirty="0"/>
              <a:t>РК Пловдив Филипопол</a:t>
            </a:r>
            <a:endParaRPr lang="bg-BG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DBCF85C-595B-995C-D896-3AB79F808A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bg-BG" dirty="0"/>
              <a:t>ИСТОРИК</a:t>
            </a:r>
          </a:p>
        </p:txBody>
      </p:sp>
      <p:pic>
        <p:nvPicPr>
          <p:cNvPr id="18" name="Picture Placeholder 17">
            <a:extLst>
              <a:ext uri="{FF2B5EF4-FFF2-40B4-BE49-F238E27FC236}">
                <a16:creationId xmlns:a16="http://schemas.microsoft.com/office/drawing/2014/main" id="{7C4CC07E-62E3-6A1C-B74D-7F7BF6BC502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0271" y="1653164"/>
            <a:ext cx="2027227" cy="2027227"/>
          </a:xfr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F1D57-1B22-AAD0-F8FF-289B50D1B00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bg-BG" dirty="0"/>
              <a:t>РК София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96F50B5-5932-AE50-A973-9F4A6FDFC9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623854" y="3837019"/>
            <a:ext cx="3384376" cy="720079"/>
          </a:xfrm>
        </p:spPr>
        <p:txBody>
          <a:bodyPr/>
          <a:lstStyle/>
          <a:p>
            <a:r>
              <a:rPr lang="bg-BG" sz="2400" dirty="0"/>
              <a:t>КООРДИНАЦИЯ ПРИ</a:t>
            </a:r>
          </a:p>
          <a:p>
            <a:r>
              <a:rPr lang="bg-BG" sz="2400" dirty="0"/>
              <a:t>ХУМАНИТАРНИ АКЦИИ</a:t>
            </a:r>
          </a:p>
        </p:txBody>
      </p:sp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3732CDC2-C2CF-12AD-6338-13B4B946A28B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23" b="3623"/>
          <a:stretch/>
        </p:blipFill>
        <p:spPr/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5B536A0-2AB5-E4E3-16AF-8B956B932AB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bg-BG" dirty="0"/>
              <a:t>РК Харманли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92040CC-528F-2183-125F-234871D70E8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bg-BG" sz="2000" dirty="0"/>
              <a:t>ПДГ Димитър Димитров</a:t>
            </a:r>
            <a:endParaRPr lang="bg-BG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05DB97A-8588-CB04-E731-5B8B76EAA7B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bg-BG" dirty="0"/>
              <a:t>Цвятко Кадийски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79E9FA4-A99C-A087-4D81-E384275773F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716031" y="4653136"/>
            <a:ext cx="3168650" cy="657225"/>
          </a:xfrm>
        </p:spPr>
        <p:txBody>
          <a:bodyPr/>
          <a:lstStyle/>
          <a:p>
            <a:r>
              <a:rPr lang="bg-BG" dirty="0"/>
              <a:t>ДГЕ Александър Петров</a:t>
            </a:r>
          </a:p>
        </p:txBody>
      </p:sp>
    </p:spTree>
    <p:extLst>
      <p:ext uri="{BB962C8B-B14F-4D97-AF65-F5344CB8AC3E}">
        <p14:creationId xmlns:p14="http://schemas.microsoft.com/office/powerpoint/2010/main" val="42319564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55365-F0F1-4EC9-77C2-0CB8EC379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7888" y="1772816"/>
            <a:ext cx="6987208" cy="2952328"/>
          </a:xfrm>
        </p:spPr>
        <p:txBody>
          <a:bodyPr/>
          <a:lstStyle/>
          <a:p>
            <a:r>
              <a:rPr lang="bg-BG" dirty="0"/>
              <a:t>АСИСТЕНТ</a:t>
            </a:r>
            <a:br>
              <a:rPr lang="bg-BG" dirty="0"/>
            </a:br>
            <a:r>
              <a:rPr lang="bg-BG" dirty="0">
                <a:solidFill>
                  <a:srgbClr val="E99E16"/>
                </a:solidFill>
              </a:rPr>
              <a:t>ГУВЕРНЬОРИ</a:t>
            </a:r>
            <a:br>
              <a:rPr lang="bg-BG" dirty="0"/>
            </a:br>
            <a:r>
              <a:rPr lang="bg-BG" dirty="0"/>
              <a:t>2025-2026</a:t>
            </a:r>
          </a:p>
        </p:txBody>
      </p:sp>
    </p:spTree>
    <p:extLst>
      <p:ext uri="{BB962C8B-B14F-4D97-AF65-F5344CB8AC3E}">
        <p14:creationId xmlns:p14="http://schemas.microsoft.com/office/powerpoint/2010/main" val="31017499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8F73B-313A-0943-F34F-505F6F823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9616" y="188640"/>
            <a:ext cx="7068120" cy="1080000"/>
          </a:xfrm>
        </p:spPr>
        <p:txBody>
          <a:bodyPr/>
          <a:lstStyle/>
          <a:p>
            <a:r>
              <a:rPr lang="bg-BG" dirty="0"/>
              <a:t>АСИСТЕНТ ГУВЕРНЬОРИ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305775-AAB4-73B2-0385-AC686EB9A7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3837019"/>
            <a:ext cx="3096344" cy="720079"/>
          </a:xfrm>
        </p:spPr>
        <p:txBody>
          <a:bodyPr/>
          <a:lstStyle/>
          <a:p>
            <a:r>
              <a:rPr lang="bg-BG" dirty="0"/>
              <a:t>АДГ ЗОНА 1</a:t>
            </a:r>
          </a:p>
        </p:txBody>
      </p:sp>
      <p:pic>
        <p:nvPicPr>
          <p:cNvPr id="36" name="Picture Placeholder 35">
            <a:extLst>
              <a:ext uri="{FF2B5EF4-FFF2-40B4-BE49-F238E27FC236}">
                <a16:creationId xmlns:a16="http://schemas.microsoft.com/office/drawing/2014/main" id="{AD232E7F-1D2A-520F-92D5-734DD59A1BB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8789E-376D-5D14-E18F-752C5C10427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3223" y="5206953"/>
            <a:ext cx="3168650" cy="657225"/>
          </a:xfrm>
        </p:spPr>
        <p:txBody>
          <a:bodyPr/>
          <a:lstStyle/>
          <a:p>
            <a:r>
              <a:rPr lang="bg-BG" dirty="0"/>
              <a:t>РК София-Витоша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18A805-0918-7A7E-CC53-DB04AE57A2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25712" y="3837019"/>
            <a:ext cx="3096344" cy="720079"/>
          </a:xfrm>
        </p:spPr>
        <p:txBody>
          <a:bodyPr/>
          <a:lstStyle/>
          <a:p>
            <a:r>
              <a:rPr lang="bg-BG" dirty="0"/>
              <a:t>АДГ ЗОНА 2</a:t>
            </a:r>
          </a:p>
        </p:txBody>
      </p:sp>
      <p:pic>
        <p:nvPicPr>
          <p:cNvPr id="38" name="Picture Placeholder 37">
            <a:extLst>
              <a:ext uri="{FF2B5EF4-FFF2-40B4-BE49-F238E27FC236}">
                <a16:creationId xmlns:a16="http://schemas.microsoft.com/office/drawing/2014/main" id="{46E7617E-FDA9-4687-44F0-805E4F48288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C115CD6-6ECA-6BD0-01D8-96FE2869F5D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89559" y="5206953"/>
            <a:ext cx="3168650" cy="657225"/>
          </a:xfrm>
        </p:spPr>
        <p:txBody>
          <a:bodyPr/>
          <a:lstStyle/>
          <a:p>
            <a:r>
              <a:rPr lang="bg-BG" dirty="0"/>
              <a:t>РК София Триадица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203C9F1-55CB-FD4E-AC26-21CBB643250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767870" y="3850113"/>
            <a:ext cx="3096344" cy="720079"/>
          </a:xfrm>
        </p:spPr>
        <p:txBody>
          <a:bodyPr/>
          <a:lstStyle/>
          <a:p>
            <a:r>
              <a:rPr lang="bg-BG" dirty="0"/>
              <a:t>АДГ ЗОНА 3</a:t>
            </a:r>
          </a:p>
        </p:txBody>
      </p:sp>
      <p:pic>
        <p:nvPicPr>
          <p:cNvPr id="40" name="Picture Placeholder 39">
            <a:extLst>
              <a:ext uri="{FF2B5EF4-FFF2-40B4-BE49-F238E27FC236}">
                <a16:creationId xmlns:a16="http://schemas.microsoft.com/office/drawing/2014/main" id="{72EA0937-0D14-3952-C1A4-39D89969BB4D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70B3D10-7F93-9966-B515-C638E4C48B6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731717" y="5220047"/>
            <a:ext cx="3168650" cy="657225"/>
          </a:xfrm>
        </p:spPr>
        <p:txBody>
          <a:bodyPr/>
          <a:lstStyle/>
          <a:p>
            <a:r>
              <a:rPr lang="bg-BG" dirty="0"/>
              <a:t>РК Дупница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62F2D96-5ACB-8C6E-FD31-6C73A9A10DA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37612" y="4557098"/>
            <a:ext cx="3168650" cy="657225"/>
          </a:xfrm>
        </p:spPr>
        <p:txBody>
          <a:bodyPr/>
          <a:lstStyle/>
          <a:p>
            <a:r>
              <a:rPr lang="bg-BG" dirty="0"/>
              <a:t>Светослав Танчовски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37E848EA-1526-1372-281A-974D02094D4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083948" y="4557098"/>
            <a:ext cx="3168650" cy="657225"/>
          </a:xfrm>
        </p:spPr>
        <p:txBody>
          <a:bodyPr/>
          <a:lstStyle/>
          <a:p>
            <a:r>
              <a:rPr lang="bg-BG" dirty="0"/>
              <a:t>Бояна Банкова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33B70B6-9613-54D5-3F72-18F378E7DD3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726106" y="4570192"/>
            <a:ext cx="3168650" cy="657225"/>
          </a:xfrm>
        </p:spPr>
        <p:txBody>
          <a:bodyPr/>
          <a:lstStyle/>
          <a:p>
            <a:r>
              <a:rPr lang="bg-BG" dirty="0"/>
              <a:t>Методи Димитров</a:t>
            </a:r>
          </a:p>
        </p:txBody>
      </p:sp>
    </p:spTree>
    <p:extLst>
      <p:ext uri="{BB962C8B-B14F-4D97-AF65-F5344CB8AC3E}">
        <p14:creationId xmlns:p14="http://schemas.microsoft.com/office/powerpoint/2010/main" val="31732848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759C3-1079-A40B-C6B5-3EB15188A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АСИСТЕНТ ГУВЕРНЬОРИ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7DEA38-F76D-59E5-113E-8D52F99A5D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bg-BG" dirty="0"/>
              <a:t>АДГ ЗОНА 4</a:t>
            </a:r>
          </a:p>
        </p:txBody>
      </p:sp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6A00E124-3DDD-83C0-D3B5-B2E95B43B78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13AE3F-8395-4837-F1C8-BD3E084B2CE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bg-BG" dirty="0"/>
              <a:t>РК Петрич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AEF6E04-BAED-09D5-1B79-61158AA175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bg-BG" dirty="0"/>
              <a:t>АДГ ЗОНА 5</a:t>
            </a:r>
          </a:p>
        </p:txBody>
      </p:sp>
      <p:pic>
        <p:nvPicPr>
          <p:cNvPr id="18" name="Picture Placeholder 17">
            <a:extLst>
              <a:ext uri="{FF2B5EF4-FFF2-40B4-BE49-F238E27FC236}">
                <a16:creationId xmlns:a16="http://schemas.microsoft.com/office/drawing/2014/main" id="{8452FCE2-771B-C8D6-8C80-88F7BC44852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345F2E6-313F-6045-F2FE-FC753268566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bg-BG" dirty="0"/>
              <a:t>РК Монтана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C3782FD-E7F8-8F03-8FF5-B084AEC7312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bg-BG" dirty="0"/>
              <a:t>АДГ ЗОНА 6</a:t>
            </a:r>
          </a:p>
        </p:txBody>
      </p:sp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AC24B636-97D6-1325-13F5-AF01BD8AA64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7" b="16667"/>
          <a:stretch/>
        </p:blipFill>
        <p:spPr/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B6DB054-E4AC-2C70-E302-8A2E37825D6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bg-BG" dirty="0"/>
              <a:t>РК Ловеч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889A4DA-23E5-A634-1D4C-FE03FA0E79E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bg-BG" dirty="0"/>
              <a:t>Любомир Григоров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FDA166A-62CC-2783-E5E5-10049A53D3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bg-BG" dirty="0"/>
              <a:t>Румен Ценов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1C0466F-E16C-6F1F-E29D-1DB0EA75309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bg-BG" dirty="0"/>
              <a:t>Емил Енчев</a:t>
            </a:r>
          </a:p>
        </p:txBody>
      </p:sp>
    </p:spTree>
    <p:extLst>
      <p:ext uri="{BB962C8B-B14F-4D97-AF65-F5344CB8AC3E}">
        <p14:creationId xmlns:p14="http://schemas.microsoft.com/office/powerpoint/2010/main" val="34462009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65F2D-F438-B04C-6E70-BD6ED0D93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АСИСТЕНТ ГУВЕРНЬОРИ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3658FF-3A35-DFB7-BF76-E31284B90AF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bg-BG" dirty="0"/>
              <a:t>АДГ ЗОНА 7</a:t>
            </a:r>
          </a:p>
        </p:txBody>
      </p:sp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9E9E2043-4D18-E4ED-02BC-5D1EB5270B3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CE59B4-D2C7-3539-8230-BCE1F1AD9B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bg-BG" dirty="0"/>
              <a:t>РК Пазарджик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CD18225-43E0-8100-D0C8-6663794553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bg-BG" dirty="0"/>
              <a:t>АДГ ЗОНА 8</a:t>
            </a:r>
          </a:p>
        </p:txBody>
      </p:sp>
      <p:pic>
        <p:nvPicPr>
          <p:cNvPr id="18" name="Picture Placeholder 17">
            <a:extLst>
              <a:ext uri="{FF2B5EF4-FFF2-40B4-BE49-F238E27FC236}">
                <a16:creationId xmlns:a16="http://schemas.microsoft.com/office/drawing/2014/main" id="{7ECD0F6B-907B-1BB2-DE74-CF150EB2521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EB5096F-A6FE-52DA-A2EC-CCCB4AA8C60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bg-BG" dirty="0"/>
              <a:t>РК Пловдив Интернешънъл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0FAB6CD-ED39-6372-F3B0-6EE744CC7EC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bg-BG" dirty="0"/>
              <a:t>АДГ ЗОНА 9</a:t>
            </a:r>
          </a:p>
        </p:txBody>
      </p:sp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DEA4EB7F-C348-D2CE-CC49-0643D3D9FDEF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D0E38E5-E8CF-5A2F-0FEB-8EDC1ED974A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bg-BG" dirty="0"/>
              <a:t>РК Златоград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F49233A-0265-A0A4-EAD4-6F8EDE1A4C3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bg-BG" dirty="0"/>
              <a:t>Мирослав Лисков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F443870-D78A-8F97-CEB9-2CD436C422A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bg-BG" dirty="0"/>
              <a:t>Ангел Ангелов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9E8ACBF-7BF1-CF09-E669-89B65224607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bg-BG" dirty="0"/>
              <a:t>Емил Пашов</a:t>
            </a:r>
          </a:p>
        </p:txBody>
      </p:sp>
    </p:spTree>
    <p:extLst>
      <p:ext uri="{BB962C8B-B14F-4D97-AF65-F5344CB8AC3E}">
        <p14:creationId xmlns:p14="http://schemas.microsoft.com/office/powerpoint/2010/main" val="36904583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B532D-7FC8-3E3B-D4AF-F6E594095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АСИСТЕНТ ГУВЕРНЬОРИ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31B834-5B28-A0A3-5A9F-D5B2560086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bg-BG" dirty="0"/>
              <a:t>АДГ ЗОНА 10</a:t>
            </a:r>
          </a:p>
        </p:txBody>
      </p:sp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DEAF295E-8928-3D3F-ED03-B05182FA8C4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83" b="9283"/>
          <a:stretch/>
        </p:blipFill>
        <p:spPr/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AE90E2-112A-8C24-8406-45ED33C4A94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bg-BG" dirty="0"/>
              <a:t>РК Димитровград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F386172-D734-20F1-EAC6-6B4A77F55B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bg-BG" dirty="0"/>
              <a:t>АДГ ЗОНА 11</a:t>
            </a:r>
          </a:p>
        </p:txBody>
      </p:sp>
      <p:pic>
        <p:nvPicPr>
          <p:cNvPr id="18" name="Picture Placeholder 17">
            <a:extLst>
              <a:ext uri="{FF2B5EF4-FFF2-40B4-BE49-F238E27FC236}">
                <a16:creationId xmlns:a16="http://schemas.microsoft.com/office/drawing/2014/main" id="{F5B77572-CA57-2BAC-A590-3772310D73E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0453521-8567-3EA2-BC75-5C20F9F7B3E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bg-BG" dirty="0"/>
              <a:t>РК Ст. Загора-Берое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977BFB3-C6ED-3848-B3D5-E2EDC649CBC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bg-BG" dirty="0"/>
              <a:t>АДГ ЗОНА 12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F2564308-E2C9-919E-E2C6-98ADD675E6C2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>
            <a:fillRect/>
          </a:stretch>
        </p:blipFill>
        <p:spPr/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E9C1CFD-1CC8-7D48-54A0-3916C88EF16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bg-BG" dirty="0"/>
              <a:t>РК Габрово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35AA430-D216-EEEA-9035-DA6EC1D7C61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bg-BG" dirty="0"/>
              <a:t>Александър Савов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0C0C1D4-5E18-129F-7189-1B6EA34F2B0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bg-BG" dirty="0"/>
              <a:t>Лилия Михайлова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D03FC05-1CE0-12AF-ADB8-90FCFFF54E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bg-BG" dirty="0"/>
              <a:t>Христофор Илиев</a:t>
            </a:r>
          </a:p>
        </p:txBody>
      </p:sp>
    </p:spTree>
    <p:extLst>
      <p:ext uri="{BB962C8B-B14F-4D97-AF65-F5344CB8AC3E}">
        <p14:creationId xmlns:p14="http://schemas.microsoft.com/office/powerpoint/2010/main" val="15072952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8D14D-10BB-F279-F335-A442360F7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АСИСТЕНТ ГУВЕРНЬОРИ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6DD7E9-4A35-733F-E5C3-DA1FAB3849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bg-BG" dirty="0"/>
              <a:t>АДГ ЗОНА 13</a:t>
            </a:r>
          </a:p>
        </p:txBody>
      </p:sp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6D834B30-6192-275F-FB7A-F8924443C41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073AD3-6123-404D-5B78-AD02998EB21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bg-BG" dirty="0"/>
              <a:t>РК Тутракан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DD2AFC9-4938-5684-B514-18B26A9DFD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bg-BG" dirty="0"/>
              <a:t>АДГ ЗОНА 14</a:t>
            </a:r>
          </a:p>
        </p:txBody>
      </p:sp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C66DA286-34EA-7657-2C9C-2B65C5039AD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46" b="8746"/>
          <a:stretch/>
        </p:blipFill>
        <p:spPr/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DB4C499-0BC8-3A50-A4F0-15C06CECD98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bg-BG" dirty="0"/>
              <a:t>РК Попово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5371407-E1C9-F9EB-9C2F-6A9FAD5946C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bg-BG" dirty="0"/>
              <a:t>АДГ ЗОНА 15</a:t>
            </a:r>
          </a:p>
        </p:txBody>
      </p:sp>
      <p:pic>
        <p:nvPicPr>
          <p:cNvPr id="22" name="Picture Placeholder 21">
            <a:extLst>
              <a:ext uri="{FF2B5EF4-FFF2-40B4-BE49-F238E27FC236}">
                <a16:creationId xmlns:a16="http://schemas.microsoft.com/office/drawing/2014/main" id="{408485CE-00F1-6FCC-F1EA-667EF9874813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AC04684-2232-2476-A81B-CABEEDDC360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bg-BG" dirty="0"/>
              <a:t>РК Балчик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DD43426-ABED-5255-69F5-A334C3FD24D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bg-BG" dirty="0"/>
              <a:t>Красимир Петров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3C34F91-4171-D969-79E2-EC09D92A51D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bg-BG" dirty="0"/>
              <a:t>Христо Ненов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D640DF4-E804-B70E-5A77-54AF099B3EA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bg-BG" dirty="0"/>
              <a:t>Ваня Тодорова</a:t>
            </a:r>
          </a:p>
        </p:txBody>
      </p:sp>
    </p:spTree>
    <p:extLst>
      <p:ext uri="{BB962C8B-B14F-4D97-AF65-F5344CB8AC3E}">
        <p14:creationId xmlns:p14="http://schemas.microsoft.com/office/powerpoint/2010/main" val="6437728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1AB65-A763-0E72-29EA-744AB088D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АСИСТЕНТ ГУВЕРНЬОРИ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5BF069-4586-4655-42D3-9A62F7AB8D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bg-BG" dirty="0"/>
              <a:t>АДГ ЗОНА 16</a:t>
            </a: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875CC998-05FD-C5F9-50DE-7F00FFA5680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D96331-339C-F79C-221F-462B1892DC2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bg-BG" dirty="0"/>
              <a:t>РК Провадия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6155A95-EC74-2438-A011-D96985C37A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bg-BG" dirty="0"/>
              <a:t>АДГ ЗОНА 17</a:t>
            </a:r>
          </a:p>
        </p:txBody>
      </p:sp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62C61401-A07E-99F3-5F1B-7E6290A8FD9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90" b="11890"/>
          <a:stretch/>
        </p:blipFill>
        <p:spPr/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401EF47-EF94-12E7-BD61-ED852DEE212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bg-BG" dirty="0"/>
              <a:t>РК Карнобат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0240B1B-4A4F-1DC1-222E-FD7A1419160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bg-BG" dirty="0"/>
              <a:t>АДГ ЗОНА 18</a:t>
            </a:r>
          </a:p>
        </p:txBody>
      </p:sp>
      <p:pic>
        <p:nvPicPr>
          <p:cNvPr id="18" name="Picture Placeholder 17">
            <a:extLst>
              <a:ext uri="{FF2B5EF4-FFF2-40B4-BE49-F238E27FC236}">
                <a16:creationId xmlns:a16="http://schemas.microsoft.com/office/drawing/2014/main" id="{7A581C1D-3289-1073-DAC0-548B62B0B532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C6348B9-C374-42E3-7267-0DDDB9A27CD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bg-BG" dirty="0"/>
              <a:t>РК Бургас Пиргос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1BE5E88-0C15-FA3B-4F27-824786595F5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bg-BG" dirty="0"/>
              <a:t>Елена Филипова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439FA02-1C40-F4FD-CC8B-DA20AC381AD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bg-BG" dirty="0"/>
              <a:t>Пенка Златанова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C01705A-C3BD-B64C-E23A-5ACC2A5A1A5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bg-BG" dirty="0"/>
              <a:t>Мария Белински-Илиева</a:t>
            </a:r>
          </a:p>
        </p:txBody>
      </p:sp>
    </p:spTree>
    <p:extLst>
      <p:ext uri="{BB962C8B-B14F-4D97-AF65-F5344CB8AC3E}">
        <p14:creationId xmlns:p14="http://schemas.microsoft.com/office/powerpoint/2010/main" val="3895530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31AA8-6968-64AF-DECF-4B5E27872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КОМИТЕТИ НА</a:t>
            </a:r>
            <a:br>
              <a:rPr lang="bg-BG" dirty="0"/>
            </a:br>
            <a:r>
              <a:rPr lang="bg-BG" dirty="0"/>
              <a:t>ДИСТРИКТА</a:t>
            </a:r>
            <a:br>
              <a:rPr lang="bg-BG" dirty="0"/>
            </a:br>
            <a:r>
              <a:rPr lang="bg-BG" dirty="0"/>
              <a:t>2025-2026</a:t>
            </a:r>
          </a:p>
        </p:txBody>
      </p:sp>
    </p:spTree>
    <p:extLst>
      <p:ext uri="{BB962C8B-B14F-4D97-AF65-F5344CB8AC3E}">
        <p14:creationId xmlns:p14="http://schemas.microsoft.com/office/powerpoint/2010/main" val="35812573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A9BF6-B9D1-DB20-8723-2F9B784B7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3452" y="365233"/>
            <a:ext cx="9865096" cy="720080"/>
          </a:xfrm>
        </p:spPr>
        <p:txBody>
          <a:bodyPr/>
          <a:lstStyle/>
          <a:p>
            <a:r>
              <a:rPr lang="bg-BG" dirty="0"/>
              <a:t>КОМИТЕТ ФИНАНСИ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16F358-D23C-0417-A7CE-7F5118E054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bg-BG" dirty="0"/>
              <a:t>Лалю Драголов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73111BEB-6772-0107-D543-5580CBF4DF2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446545-1D9A-E732-9A7F-E629FA3B72E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bg-BG" dirty="0"/>
              <a:t>РК Троян</a:t>
            </a:r>
          </a:p>
        </p:txBody>
      </p:sp>
    </p:spTree>
    <p:extLst>
      <p:ext uri="{BB962C8B-B14F-4D97-AF65-F5344CB8AC3E}">
        <p14:creationId xmlns:p14="http://schemas.microsoft.com/office/powerpoint/2010/main" val="7220441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1B727-5D6F-D5CA-2B05-6947D0512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8710" y="365233"/>
            <a:ext cx="8214580" cy="720080"/>
          </a:xfrm>
        </p:spPr>
        <p:txBody>
          <a:bodyPr/>
          <a:lstStyle/>
          <a:p>
            <a:r>
              <a:rPr lang="bg-BG" dirty="0"/>
              <a:t>КОМИТЕТ ЗА ОБУЧЕНИЕ НА ДИСТРИКТА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A173A1-E2F6-9E9E-B69C-E1D2DE1589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bg-BG" dirty="0"/>
              <a:t>Росица Михайлова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F6CC8447-4B9A-EA3A-BD9F-E3D8C0C514E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725790-F4FD-C31B-A588-7080004655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bg-BG" dirty="0"/>
              <a:t>РК Шумен</a:t>
            </a:r>
          </a:p>
        </p:txBody>
      </p:sp>
    </p:spTree>
    <p:extLst>
      <p:ext uri="{BB962C8B-B14F-4D97-AF65-F5344CB8AC3E}">
        <p14:creationId xmlns:p14="http://schemas.microsoft.com/office/powerpoint/2010/main" val="10335201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47BB7-E568-FBA7-3972-09DBD550A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КОМИТЕТ ФОНДАЦИЯ РОТАРИ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4DA4EE-2BEA-8497-8A55-E6D643122F9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bg-BG" dirty="0"/>
              <a:t>Константин Стоянов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2D75DD49-36BC-998F-16C3-995690F066F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7B5560-B33A-4B6D-7AC9-0B60984E71A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bg-BG" dirty="0"/>
              <a:t>РК Стара Загора</a:t>
            </a:r>
          </a:p>
        </p:txBody>
      </p:sp>
    </p:spTree>
    <p:extLst>
      <p:ext uri="{BB962C8B-B14F-4D97-AF65-F5344CB8AC3E}">
        <p14:creationId xmlns:p14="http://schemas.microsoft.com/office/powerpoint/2010/main" val="16041400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97452-A016-87DC-F588-6046CEC37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9001" y="46979"/>
            <a:ext cx="7068120" cy="648072"/>
          </a:xfrm>
        </p:spPr>
        <p:txBody>
          <a:bodyPr/>
          <a:lstStyle/>
          <a:p>
            <a:r>
              <a:rPr lang="bg-BG" dirty="0"/>
              <a:t>ПОДКОМИТЕТИ КЪМ ФР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6628A2F5-73D7-D90F-9E83-3F08A0965268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1120031" y="5386287"/>
            <a:ext cx="1957941" cy="366646"/>
          </a:xfrm>
        </p:spPr>
        <p:txBody>
          <a:bodyPr/>
          <a:lstStyle/>
          <a:p>
            <a:r>
              <a:rPr lang="bg-BG" dirty="0"/>
              <a:t>ПДГ Митко Минев</a:t>
            </a:r>
          </a:p>
        </p:txBody>
      </p:sp>
      <p:pic>
        <p:nvPicPr>
          <p:cNvPr id="69" name="Picture Placeholder 68">
            <a:extLst>
              <a:ext uri="{FF2B5EF4-FFF2-40B4-BE49-F238E27FC236}">
                <a16:creationId xmlns:a16="http://schemas.microsoft.com/office/drawing/2014/main" id="{C0FCD593-88C5-C892-2448-DA5923F3486D}"/>
              </a:ext>
            </a:extLst>
          </p:cNvPr>
          <p:cNvPicPr>
            <a:picLocks noGrp="1" noChangeAspect="1"/>
          </p:cNvPicPr>
          <p:nvPr>
            <p:ph type="pic" sz="quarter" idx="3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92" b="5092"/>
          <a:stretch/>
        </p:blipFill>
        <p:spPr>
          <a:xfrm>
            <a:off x="1458054" y="3932218"/>
            <a:ext cx="1281896" cy="1281896"/>
          </a:xfrm>
        </p:spPr>
      </p:pic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4B1ECAF7-9A12-8ADA-98F9-D4E1E87D01E0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1097169" y="5796303"/>
            <a:ext cx="2003664" cy="366646"/>
          </a:xfrm>
        </p:spPr>
        <p:txBody>
          <a:bodyPr/>
          <a:lstStyle/>
          <a:p>
            <a:r>
              <a:rPr lang="bg-BG" dirty="0"/>
              <a:t>Координатор за набиране на средства на ПХ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7F7D80CC-1DA9-08E6-A71B-619AE0566A50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3451346" y="5386287"/>
            <a:ext cx="1957941" cy="366646"/>
          </a:xfrm>
        </p:spPr>
        <p:txBody>
          <a:bodyPr/>
          <a:lstStyle/>
          <a:p>
            <a:r>
              <a:rPr lang="bg-BG" dirty="0"/>
              <a:t>Д-р Борислава Динева</a:t>
            </a:r>
          </a:p>
        </p:txBody>
      </p:sp>
      <p:pic>
        <p:nvPicPr>
          <p:cNvPr id="71" name="Picture Placeholder 70">
            <a:extLst>
              <a:ext uri="{FF2B5EF4-FFF2-40B4-BE49-F238E27FC236}">
                <a16:creationId xmlns:a16="http://schemas.microsoft.com/office/drawing/2014/main" id="{30CF60E7-37EC-AFD3-451D-4B9730000D7E}"/>
              </a:ext>
            </a:extLst>
          </p:cNvPr>
          <p:cNvPicPr>
            <a:picLocks noGrp="1" noChangeAspect="1"/>
          </p:cNvPicPr>
          <p:nvPr>
            <p:ph type="pic" sz="quarter" idx="4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89369" y="3932218"/>
            <a:ext cx="1281896" cy="1281896"/>
          </a:xfrm>
        </p:spPr>
      </p:pic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03BF8AE4-94CD-BCF1-0918-49D41D93A8C0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3428484" y="5796303"/>
            <a:ext cx="2003664" cy="366646"/>
          </a:xfrm>
        </p:spPr>
        <p:txBody>
          <a:bodyPr/>
          <a:lstStyle/>
          <a:p>
            <a:r>
              <a:rPr lang="bg-BG" dirty="0"/>
              <a:t>Полио плюс</a:t>
            </a:r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CFBBDA53-87A9-5718-33E9-84DF76E73E05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5782015" y="5386287"/>
            <a:ext cx="1957941" cy="366646"/>
          </a:xfrm>
        </p:spPr>
        <p:txBody>
          <a:bodyPr/>
          <a:lstStyle/>
          <a:p>
            <a:r>
              <a:rPr lang="bg-BG" dirty="0"/>
              <a:t>Проф. Каролина Любомирова</a:t>
            </a:r>
          </a:p>
        </p:txBody>
      </p:sp>
      <p:pic>
        <p:nvPicPr>
          <p:cNvPr id="73" name="Picture Placeholder 72">
            <a:extLst>
              <a:ext uri="{FF2B5EF4-FFF2-40B4-BE49-F238E27FC236}">
                <a16:creationId xmlns:a16="http://schemas.microsoft.com/office/drawing/2014/main" id="{5CB409FD-40CF-F756-004F-9550B3A88714}"/>
              </a:ext>
            </a:extLst>
          </p:cNvPr>
          <p:cNvPicPr>
            <a:picLocks noGrp="1" noChangeAspect="1"/>
          </p:cNvPicPr>
          <p:nvPr>
            <p:ph type="pic" sz="quarter" idx="4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20038" y="3932218"/>
            <a:ext cx="1281896" cy="1281896"/>
          </a:xfrm>
        </p:spPr>
      </p:pic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A68F44B9-0CA4-B00E-5F8C-1B4454536763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5759153" y="5796303"/>
            <a:ext cx="2003664" cy="366646"/>
          </a:xfrm>
        </p:spPr>
        <p:txBody>
          <a:bodyPr/>
          <a:lstStyle/>
          <a:p>
            <a:r>
              <a:rPr lang="bg-BG" dirty="0"/>
              <a:t>Професионално обучение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9CE2F2E0-86D8-DFD3-60F5-8F74543B78CD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8113330" y="5386287"/>
            <a:ext cx="2159134" cy="366646"/>
          </a:xfrm>
        </p:spPr>
        <p:txBody>
          <a:bodyPr/>
          <a:lstStyle/>
          <a:p>
            <a:r>
              <a:rPr lang="bg-BG" dirty="0"/>
              <a:t>ПДГ Веселин Димитров</a:t>
            </a:r>
          </a:p>
        </p:txBody>
      </p:sp>
      <p:pic>
        <p:nvPicPr>
          <p:cNvPr id="75" name="Picture Placeholder 74">
            <a:extLst>
              <a:ext uri="{FF2B5EF4-FFF2-40B4-BE49-F238E27FC236}">
                <a16:creationId xmlns:a16="http://schemas.microsoft.com/office/drawing/2014/main" id="{F8474CEE-3374-5178-A5AC-8ECD692A5C70}"/>
              </a:ext>
            </a:extLst>
          </p:cNvPr>
          <p:cNvPicPr>
            <a:picLocks noGrp="1" noChangeAspect="1"/>
          </p:cNvPicPr>
          <p:nvPr>
            <p:ph type="pic" sz="quarter" idx="48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27" b="7627"/>
          <a:stretch/>
        </p:blipFill>
        <p:spPr>
          <a:xfrm>
            <a:off x="8451353" y="3932218"/>
            <a:ext cx="1281896" cy="1281896"/>
          </a:xfrm>
        </p:spPr>
      </p:pic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6853DF32-C67D-6193-8D07-61E7C7B52EAC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8090468" y="5796303"/>
            <a:ext cx="2003664" cy="366646"/>
          </a:xfrm>
        </p:spPr>
        <p:txBody>
          <a:bodyPr/>
          <a:lstStyle/>
          <a:p>
            <a:r>
              <a:rPr lang="bg-BG" dirty="0"/>
              <a:t>Координатор на Общество на големите дарители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E639DD12-98D1-6A25-4D8E-39D779D7DD75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399951" y="2326968"/>
            <a:ext cx="1957941" cy="366646"/>
          </a:xfrm>
        </p:spPr>
        <p:txBody>
          <a:bodyPr/>
          <a:lstStyle/>
          <a:p>
            <a:r>
              <a:rPr lang="bg-BG" dirty="0"/>
              <a:t>Айше Медарова</a:t>
            </a:r>
          </a:p>
        </p:txBody>
      </p:sp>
      <p:pic>
        <p:nvPicPr>
          <p:cNvPr id="61" name="Picture Placeholder 60">
            <a:extLst>
              <a:ext uri="{FF2B5EF4-FFF2-40B4-BE49-F238E27FC236}">
                <a16:creationId xmlns:a16="http://schemas.microsoft.com/office/drawing/2014/main" id="{9156F97D-541B-1E3E-D5B5-CF3D9836AA1B}"/>
              </a:ext>
            </a:extLst>
          </p:cNvPr>
          <p:cNvPicPr>
            <a:picLocks noGrp="1" noChangeAspect="1"/>
          </p:cNvPicPr>
          <p:nvPr>
            <p:ph type="pic" sz="quarter" idx="5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" r="293"/>
          <a:stretch/>
        </p:blipFill>
        <p:spPr>
          <a:xfrm>
            <a:off x="737974" y="872899"/>
            <a:ext cx="1281896" cy="1281896"/>
          </a:xfrm>
        </p:spPr>
      </p:pic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5FAA714C-0AA8-9FA8-F9CE-618DBB4CBD41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377089" y="2736984"/>
            <a:ext cx="2003664" cy="366646"/>
          </a:xfrm>
        </p:spPr>
        <p:txBody>
          <a:bodyPr/>
          <a:lstStyle/>
          <a:p>
            <a:r>
              <a:rPr lang="bg-BG" dirty="0"/>
              <a:t>Глобални грантове</a:t>
            </a:r>
          </a:p>
        </p:txBody>
      </p:sp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28E195BD-D960-31E5-6302-8EE99B9ADA7A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2731266" y="2326968"/>
            <a:ext cx="1957941" cy="366646"/>
          </a:xfrm>
        </p:spPr>
        <p:txBody>
          <a:bodyPr/>
          <a:lstStyle/>
          <a:p>
            <a:r>
              <a:rPr lang="bg-BG" dirty="0"/>
              <a:t>Пламен Петров</a:t>
            </a:r>
          </a:p>
        </p:txBody>
      </p:sp>
      <p:pic>
        <p:nvPicPr>
          <p:cNvPr id="63" name="Picture Placeholder 62">
            <a:extLst>
              <a:ext uri="{FF2B5EF4-FFF2-40B4-BE49-F238E27FC236}">
                <a16:creationId xmlns:a16="http://schemas.microsoft.com/office/drawing/2014/main" id="{1C1BFCEB-EA5A-AC09-0AE8-A68A70D08A6D}"/>
              </a:ext>
            </a:extLst>
          </p:cNvPr>
          <p:cNvPicPr>
            <a:picLocks noGrp="1" noChangeAspect="1"/>
          </p:cNvPicPr>
          <p:nvPr>
            <p:ph type="pic" sz="quarter" idx="54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" b="62"/>
          <a:stretch/>
        </p:blipFill>
        <p:spPr>
          <a:xfrm>
            <a:off x="3069289" y="872899"/>
            <a:ext cx="1281896" cy="1281896"/>
          </a:xfrm>
        </p:spPr>
      </p:pic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B9F77193-AF98-2401-07A0-7941168265E5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2708404" y="2736984"/>
            <a:ext cx="2003664" cy="366646"/>
          </a:xfrm>
        </p:spPr>
        <p:txBody>
          <a:bodyPr/>
          <a:lstStyle/>
          <a:p>
            <a:r>
              <a:rPr lang="bg-BG" dirty="0"/>
              <a:t>Дистриктни грантове</a:t>
            </a:r>
          </a:p>
        </p:txBody>
      </p:sp>
      <p:sp>
        <p:nvSpPr>
          <p:cNvPr id="46" name="Text Placeholder 45">
            <a:extLst>
              <a:ext uri="{FF2B5EF4-FFF2-40B4-BE49-F238E27FC236}">
                <a16:creationId xmlns:a16="http://schemas.microsoft.com/office/drawing/2014/main" id="{3570E022-2D4A-4DE3-DCCB-789143BE13E3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5061935" y="2326968"/>
            <a:ext cx="1957941" cy="366646"/>
          </a:xfrm>
        </p:spPr>
        <p:txBody>
          <a:bodyPr/>
          <a:lstStyle/>
          <a:p>
            <a:r>
              <a:rPr lang="bg-BG" dirty="0"/>
              <a:t>Иван Хаджирусков</a:t>
            </a:r>
          </a:p>
        </p:txBody>
      </p:sp>
      <p:pic>
        <p:nvPicPr>
          <p:cNvPr id="65" name="Picture Placeholder 64">
            <a:extLst>
              <a:ext uri="{FF2B5EF4-FFF2-40B4-BE49-F238E27FC236}">
                <a16:creationId xmlns:a16="http://schemas.microsoft.com/office/drawing/2014/main" id="{71E5A050-6328-8C9B-F841-D0EEAAF0276A}"/>
              </a:ext>
            </a:extLst>
          </p:cNvPr>
          <p:cNvPicPr>
            <a:picLocks noGrp="1" noChangeAspect="1"/>
          </p:cNvPicPr>
          <p:nvPr>
            <p:ph type="pic" sz="quarter" idx="57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9958" y="872899"/>
            <a:ext cx="1281896" cy="1281896"/>
          </a:xfrm>
        </p:spPr>
      </p:pic>
      <p:sp>
        <p:nvSpPr>
          <p:cNvPr id="48" name="Text Placeholder 47">
            <a:extLst>
              <a:ext uri="{FF2B5EF4-FFF2-40B4-BE49-F238E27FC236}">
                <a16:creationId xmlns:a16="http://schemas.microsoft.com/office/drawing/2014/main" id="{92845AEA-A487-6C6E-04B7-4EBC2AF863FC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5039073" y="2736984"/>
            <a:ext cx="2003664" cy="366646"/>
          </a:xfrm>
        </p:spPr>
        <p:txBody>
          <a:bodyPr/>
          <a:lstStyle/>
          <a:p>
            <a:r>
              <a:rPr lang="bg-BG" dirty="0"/>
              <a:t>Администриране и контрол на грантовете</a:t>
            </a:r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823D4F8F-011E-6FD6-F2D1-51B40EA437C7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7393250" y="2326968"/>
            <a:ext cx="1957941" cy="366646"/>
          </a:xfrm>
        </p:spPr>
        <p:txBody>
          <a:bodyPr/>
          <a:lstStyle/>
          <a:p>
            <a:r>
              <a:rPr lang="bg-BG" dirty="0"/>
              <a:t>ПДГ Д-р Валентин Стоянов</a:t>
            </a:r>
          </a:p>
        </p:txBody>
      </p:sp>
      <p:pic>
        <p:nvPicPr>
          <p:cNvPr id="67" name="Picture Placeholder 66">
            <a:extLst>
              <a:ext uri="{FF2B5EF4-FFF2-40B4-BE49-F238E27FC236}">
                <a16:creationId xmlns:a16="http://schemas.microsoft.com/office/drawing/2014/main" id="{348EEDB4-6815-FDCE-3B6D-275E4421731B}"/>
              </a:ext>
            </a:extLst>
          </p:cNvPr>
          <p:cNvPicPr>
            <a:picLocks noGrp="1" noChangeAspect="1"/>
          </p:cNvPicPr>
          <p:nvPr>
            <p:ph type="pic" sz="quarter" idx="60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31273" y="872899"/>
            <a:ext cx="1281896" cy="1281896"/>
          </a:xfrm>
        </p:spPr>
      </p:pic>
      <p:sp>
        <p:nvSpPr>
          <p:cNvPr id="51" name="Text Placeholder 50">
            <a:extLst>
              <a:ext uri="{FF2B5EF4-FFF2-40B4-BE49-F238E27FC236}">
                <a16:creationId xmlns:a16="http://schemas.microsoft.com/office/drawing/2014/main" id="{00208C83-3E53-95D8-C26A-3B280AF46884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7370388" y="2736984"/>
            <a:ext cx="2003664" cy="366646"/>
          </a:xfrm>
        </p:spPr>
        <p:txBody>
          <a:bodyPr/>
          <a:lstStyle/>
          <a:p>
            <a:r>
              <a:rPr lang="bg-BG" dirty="0"/>
              <a:t>Ротари стипендии за мир</a:t>
            </a:r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D2E9B4B4-1F17-00AD-8DF1-0432F3B2DBD5}"/>
              </a:ext>
            </a:extLst>
          </p:cNvPr>
          <p:cNvSpPr>
            <a:spLocks noGrp="1"/>
          </p:cNvSpPr>
          <p:nvPr>
            <p:ph type="body" sz="quarter" idx="62"/>
          </p:nvPr>
        </p:nvSpPr>
        <p:spPr>
          <a:xfrm>
            <a:off x="1096036" y="6241572"/>
            <a:ext cx="2003664" cy="366646"/>
          </a:xfrm>
        </p:spPr>
        <p:txBody>
          <a:bodyPr/>
          <a:lstStyle/>
          <a:p>
            <a:r>
              <a:rPr lang="bg-BG" dirty="0"/>
              <a:t>РК Велико Търново</a:t>
            </a:r>
          </a:p>
        </p:txBody>
      </p:sp>
      <p:sp>
        <p:nvSpPr>
          <p:cNvPr id="53" name="Text Placeholder 52">
            <a:extLst>
              <a:ext uri="{FF2B5EF4-FFF2-40B4-BE49-F238E27FC236}">
                <a16:creationId xmlns:a16="http://schemas.microsoft.com/office/drawing/2014/main" id="{03D2FB6A-6B1A-826F-C309-1B0DAFC66764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>
          <a:xfrm>
            <a:off x="3427351" y="6241572"/>
            <a:ext cx="2003664" cy="366646"/>
          </a:xfrm>
        </p:spPr>
        <p:txBody>
          <a:bodyPr/>
          <a:lstStyle/>
          <a:p>
            <a:r>
              <a:rPr lang="bg-BG" dirty="0"/>
              <a:t>РК Дупница</a:t>
            </a:r>
          </a:p>
        </p:txBody>
      </p:sp>
      <p:sp>
        <p:nvSpPr>
          <p:cNvPr id="54" name="Text Placeholder 53">
            <a:extLst>
              <a:ext uri="{FF2B5EF4-FFF2-40B4-BE49-F238E27FC236}">
                <a16:creationId xmlns:a16="http://schemas.microsoft.com/office/drawing/2014/main" id="{B920B287-DEB0-DB4E-B6C2-9853E2D4C1F7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>
          <a:xfrm>
            <a:off x="5758020" y="6241572"/>
            <a:ext cx="2003664" cy="366646"/>
          </a:xfrm>
        </p:spPr>
        <p:txBody>
          <a:bodyPr/>
          <a:lstStyle/>
          <a:p>
            <a:r>
              <a:rPr lang="bg-BG" dirty="0"/>
              <a:t>РК София</a:t>
            </a:r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8511ACA5-A827-509E-185F-A6A4F2A6DA58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>
          <a:xfrm>
            <a:off x="8089335" y="6241572"/>
            <a:ext cx="2003664" cy="366646"/>
          </a:xfrm>
        </p:spPr>
        <p:txBody>
          <a:bodyPr/>
          <a:lstStyle/>
          <a:p>
            <a:r>
              <a:rPr lang="bg-BG" dirty="0"/>
              <a:t>РК Бургас Приморие</a:t>
            </a:r>
          </a:p>
        </p:txBody>
      </p:sp>
      <p:sp>
        <p:nvSpPr>
          <p:cNvPr id="56" name="Text Placeholder 55">
            <a:extLst>
              <a:ext uri="{FF2B5EF4-FFF2-40B4-BE49-F238E27FC236}">
                <a16:creationId xmlns:a16="http://schemas.microsoft.com/office/drawing/2014/main" id="{7BE2775A-0579-858B-C0DB-1A124F57F1AF}"/>
              </a:ext>
            </a:extLst>
          </p:cNvPr>
          <p:cNvSpPr>
            <a:spLocks noGrp="1"/>
          </p:cNvSpPr>
          <p:nvPr>
            <p:ph type="body" sz="quarter" idx="66"/>
          </p:nvPr>
        </p:nvSpPr>
        <p:spPr>
          <a:xfrm>
            <a:off x="375956" y="3182253"/>
            <a:ext cx="2003664" cy="366646"/>
          </a:xfrm>
        </p:spPr>
        <p:txBody>
          <a:bodyPr/>
          <a:lstStyle/>
          <a:p>
            <a:r>
              <a:rPr lang="bg-BG" dirty="0"/>
              <a:t>РК Банско Разлог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:a16="http://schemas.microsoft.com/office/drawing/2014/main" id="{E145AA88-D8F4-A5FB-726C-7E400933EE87}"/>
              </a:ext>
            </a:extLst>
          </p:cNvPr>
          <p:cNvSpPr>
            <a:spLocks noGrp="1"/>
          </p:cNvSpPr>
          <p:nvPr>
            <p:ph type="body" sz="quarter" idx="67"/>
          </p:nvPr>
        </p:nvSpPr>
        <p:spPr>
          <a:xfrm>
            <a:off x="2707271" y="3182253"/>
            <a:ext cx="2003664" cy="366646"/>
          </a:xfrm>
        </p:spPr>
        <p:txBody>
          <a:bodyPr/>
          <a:lstStyle/>
          <a:p>
            <a:r>
              <a:rPr lang="bg-BG" dirty="0"/>
              <a:t>РК Свищов</a:t>
            </a:r>
          </a:p>
        </p:txBody>
      </p:sp>
      <p:sp>
        <p:nvSpPr>
          <p:cNvPr id="58" name="Text Placeholder 57">
            <a:extLst>
              <a:ext uri="{FF2B5EF4-FFF2-40B4-BE49-F238E27FC236}">
                <a16:creationId xmlns:a16="http://schemas.microsoft.com/office/drawing/2014/main" id="{68483FA2-A4CA-BCAB-2BCA-B68659C4FD9F}"/>
              </a:ext>
            </a:extLst>
          </p:cNvPr>
          <p:cNvSpPr>
            <a:spLocks noGrp="1"/>
          </p:cNvSpPr>
          <p:nvPr>
            <p:ph type="body" sz="quarter" idx="68"/>
          </p:nvPr>
        </p:nvSpPr>
        <p:spPr>
          <a:xfrm>
            <a:off x="5037940" y="3182253"/>
            <a:ext cx="2003664" cy="366646"/>
          </a:xfrm>
        </p:spPr>
        <p:txBody>
          <a:bodyPr/>
          <a:lstStyle/>
          <a:p>
            <a:r>
              <a:rPr lang="bg-BG" dirty="0"/>
              <a:t>РК Банско-Разлог</a:t>
            </a:r>
          </a:p>
        </p:txBody>
      </p:sp>
      <p:sp>
        <p:nvSpPr>
          <p:cNvPr id="59" name="Text Placeholder 58">
            <a:extLst>
              <a:ext uri="{FF2B5EF4-FFF2-40B4-BE49-F238E27FC236}">
                <a16:creationId xmlns:a16="http://schemas.microsoft.com/office/drawing/2014/main" id="{A90E403F-DBE7-49A6-D8E5-4FE4991F8F9D}"/>
              </a:ext>
            </a:extLst>
          </p:cNvPr>
          <p:cNvSpPr>
            <a:spLocks noGrp="1"/>
          </p:cNvSpPr>
          <p:nvPr>
            <p:ph type="body" sz="quarter" idx="69"/>
          </p:nvPr>
        </p:nvSpPr>
        <p:spPr>
          <a:xfrm>
            <a:off x="7369255" y="3182253"/>
            <a:ext cx="2003664" cy="366646"/>
          </a:xfrm>
        </p:spPr>
        <p:txBody>
          <a:bodyPr/>
          <a:lstStyle/>
          <a:p>
            <a:r>
              <a:rPr lang="bg-BG" dirty="0"/>
              <a:t>РК Стара Загора</a:t>
            </a:r>
          </a:p>
        </p:txBody>
      </p:sp>
      <p:sp>
        <p:nvSpPr>
          <p:cNvPr id="109" name="Text Placeholder 108">
            <a:extLst>
              <a:ext uri="{FF2B5EF4-FFF2-40B4-BE49-F238E27FC236}">
                <a16:creationId xmlns:a16="http://schemas.microsoft.com/office/drawing/2014/main" id="{0CC5F416-1A13-E98B-8A6E-DC97AA17CF3A}"/>
              </a:ext>
            </a:extLst>
          </p:cNvPr>
          <p:cNvSpPr>
            <a:spLocks noGrp="1"/>
          </p:cNvSpPr>
          <p:nvPr>
            <p:ph type="body" sz="quarter" idx="70"/>
          </p:nvPr>
        </p:nvSpPr>
        <p:spPr/>
        <p:txBody>
          <a:bodyPr/>
          <a:lstStyle/>
          <a:p>
            <a:r>
              <a:rPr lang="bg-BG" dirty="0"/>
              <a:t>Христина Малчевска</a:t>
            </a:r>
          </a:p>
        </p:txBody>
      </p:sp>
      <p:pic>
        <p:nvPicPr>
          <p:cNvPr id="114" name="Picture Placeholder 113">
            <a:extLst>
              <a:ext uri="{FF2B5EF4-FFF2-40B4-BE49-F238E27FC236}">
                <a16:creationId xmlns:a16="http://schemas.microsoft.com/office/drawing/2014/main" id="{EF5F02D6-7356-90EE-B019-3BC7DD5CD2B3}"/>
              </a:ext>
            </a:extLst>
          </p:cNvPr>
          <p:cNvPicPr>
            <a:picLocks noGrp="1" noChangeAspect="1"/>
          </p:cNvPicPr>
          <p:nvPr>
            <p:ph type="pic" sz="quarter" idx="71"/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111" name="Text Placeholder 110">
            <a:extLst>
              <a:ext uri="{FF2B5EF4-FFF2-40B4-BE49-F238E27FC236}">
                <a16:creationId xmlns:a16="http://schemas.microsoft.com/office/drawing/2014/main" id="{C8FD8F4C-A332-3D61-F299-13D7D40850BF}"/>
              </a:ext>
            </a:extLst>
          </p:cNvPr>
          <p:cNvSpPr>
            <a:spLocks noGrp="1"/>
          </p:cNvSpPr>
          <p:nvPr>
            <p:ph type="body" sz="quarter" idx="72"/>
          </p:nvPr>
        </p:nvSpPr>
        <p:spPr/>
        <p:txBody>
          <a:bodyPr/>
          <a:lstStyle/>
          <a:p>
            <a:r>
              <a:rPr lang="bg-BG" dirty="0"/>
              <a:t>Стипендии</a:t>
            </a:r>
          </a:p>
        </p:txBody>
      </p:sp>
      <p:sp>
        <p:nvSpPr>
          <p:cNvPr id="112" name="Text Placeholder 111">
            <a:extLst>
              <a:ext uri="{FF2B5EF4-FFF2-40B4-BE49-F238E27FC236}">
                <a16:creationId xmlns:a16="http://schemas.microsoft.com/office/drawing/2014/main" id="{384F4BBD-889D-9029-92B7-C3D679FFE69C}"/>
              </a:ext>
            </a:extLst>
          </p:cNvPr>
          <p:cNvSpPr>
            <a:spLocks noGrp="1"/>
          </p:cNvSpPr>
          <p:nvPr>
            <p:ph type="body" sz="quarter" idx="73"/>
          </p:nvPr>
        </p:nvSpPr>
        <p:spPr/>
        <p:txBody>
          <a:bodyPr/>
          <a:lstStyle/>
          <a:p>
            <a:r>
              <a:rPr lang="bg-BG" dirty="0"/>
              <a:t>РК София Интернешънъл</a:t>
            </a:r>
          </a:p>
        </p:txBody>
      </p:sp>
    </p:spTree>
    <p:extLst>
      <p:ext uri="{BB962C8B-B14F-4D97-AF65-F5344CB8AC3E}">
        <p14:creationId xmlns:p14="http://schemas.microsoft.com/office/powerpoint/2010/main" val="41935439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47CC0-CBDA-D064-FD9E-63F357279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КОМИТЕТ ПУБЛИЧЕН ИМИДЖ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1CE18B-8DF5-74A0-8FF6-99CCD5C3295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bg-BG" dirty="0"/>
              <a:t>Стоянка Георгиева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BDDDAB3A-B002-35B0-E61F-5AFC2CF2076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FC52C7-328F-6F97-BF03-EF317C7C21B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bg-BG" dirty="0"/>
              <a:t>РК Бургас</a:t>
            </a:r>
          </a:p>
        </p:txBody>
      </p:sp>
    </p:spTree>
    <p:extLst>
      <p:ext uri="{BB962C8B-B14F-4D97-AF65-F5344CB8AC3E}">
        <p14:creationId xmlns:p14="http://schemas.microsoft.com/office/powerpoint/2010/main" val="8403545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07BC09-571E-18E3-E481-F3321F16D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8C217-E13B-CF04-DE5D-2364FFD37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ПУБЛИЧЕН ИМИДЖ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F618259E-FDDF-D26F-3FEC-E2A823944F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bg-BG" dirty="0"/>
              <a:t>Галя Пенчева</a:t>
            </a:r>
          </a:p>
        </p:txBody>
      </p:sp>
      <p:pic>
        <p:nvPicPr>
          <p:cNvPr id="69" name="Picture Placeholder 68">
            <a:extLst>
              <a:ext uri="{FF2B5EF4-FFF2-40B4-BE49-F238E27FC236}">
                <a16:creationId xmlns:a16="http://schemas.microsoft.com/office/drawing/2014/main" id="{D5B48392-38B6-4650-E0F3-75313B710FE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F2E0F212-2F0A-16D7-3490-12E4737203A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bg-BG" dirty="0"/>
              <a:t>Заместник председател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EC2491DF-E0F0-0F35-CEFE-8DFE17178FE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bg-BG" dirty="0"/>
              <a:t>Аркан Аптурахман</a:t>
            </a:r>
          </a:p>
        </p:txBody>
      </p:sp>
      <p:pic>
        <p:nvPicPr>
          <p:cNvPr id="71" name="Picture Placeholder 70">
            <a:extLst>
              <a:ext uri="{FF2B5EF4-FFF2-40B4-BE49-F238E27FC236}">
                <a16:creationId xmlns:a16="http://schemas.microsoft.com/office/drawing/2014/main" id="{732ACFEE-C46B-1C8D-D39B-B1589AE9F0A5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E4900937-D0AB-1C4F-F8F2-3D3E6F657F4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 dirty="0"/>
              <a:t>ARPIC, </a:t>
            </a:r>
            <a:r>
              <a:rPr lang="bg-BG" dirty="0"/>
              <a:t>Бюлетин</a:t>
            </a:r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2D6A45DD-437E-8C0B-B9A3-A02DF742959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bg-BG" dirty="0"/>
              <a:t>Бояна Банкова</a:t>
            </a:r>
          </a:p>
        </p:txBody>
      </p:sp>
      <p:pic>
        <p:nvPicPr>
          <p:cNvPr id="73" name="Picture Placeholder 72">
            <a:extLst>
              <a:ext uri="{FF2B5EF4-FFF2-40B4-BE49-F238E27FC236}">
                <a16:creationId xmlns:a16="http://schemas.microsoft.com/office/drawing/2014/main" id="{AFF78AD4-8D7A-7A4E-FFC7-832C9199F55F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6B13228B-F9A8-71DB-5BD7-CA7AC9C52AA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bg-BG" dirty="0"/>
              <a:t>Дигитално съдържание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C138C36F-CD2A-6E18-9530-CE8DFD5A7FD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bg-BG" dirty="0"/>
              <a:t>Наско Начев</a:t>
            </a:r>
          </a:p>
        </p:txBody>
      </p:sp>
      <p:pic>
        <p:nvPicPr>
          <p:cNvPr id="75" name="Picture Placeholder 74">
            <a:extLst>
              <a:ext uri="{FF2B5EF4-FFF2-40B4-BE49-F238E27FC236}">
                <a16:creationId xmlns:a16="http://schemas.microsoft.com/office/drawing/2014/main" id="{D740DE1A-5B65-CA4B-0EF2-6AC0BC3D842F}"/>
              </a:ext>
            </a:extLst>
          </p:cNvPr>
          <p:cNvPicPr>
            <a:picLocks noGrp="1" noChangeAspect="1"/>
          </p:cNvPicPr>
          <p:nvPr>
            <p:ph type="pic" sz="quarter" idx="30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5F08FEA5-4D67-62A6-F699-BF516E3060B6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bg-BG" dirty="0"/>
              <a:t>Издател списание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0C673E70-A23D-09C4-5A23-DF33E7659540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bg-BG" dirty="0"/>
              <a:t>Недялка Баева</a:t>
            </a:r>
          </a:p>
        </p:txBody>
      </p:sp>
      <p:pic>
        <p:nvPicPr>
          <p:cNvPr id="61" name="Picture Placeholder 60">
            <a:extLst>
              <a:ext uri="{FF2B5EF4-FFF2-40B4-BE49-F238E27FC236}">
                <a16:creationId xmlns:a16="http://schemas.microsoft.com/office/drawing/2014/main" id="{8C0E6710-7F61-C888-5C8B-E238BA8FCCDE}"/>
              </a:ext>
            </a:extLst>
          </p:cNvPr>
          <p:cNvPicPr>
            <a:picLocks noGrp="1" noChangeAspect="1"/>
          </p:cNvPicPr>
          <p:nvPr>
            <p:ph type="pic" sz="quarter" idx="3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73DA5CF5-F50F-51CC-D910-A04B5BD58462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r>
              <a:rPr lang="bg-BG" dirty="0"/>
              <a:t>Психолог</a:t>
            </a:r>
          </a:p>
        </p:txBody>
      </p:sp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ED125201-2288-EF3D-5BFC-B5A490C7E0E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r>
              <a:rPr lang="bg-BG" dirty="0"/>
              <a:t>Анелия Иванова</a:t>
            </a:r>
          </a:p>
        </p:txBody>
      </p:sp>
      <p:pic>
        <p:nvPicPr>
          <p:cNvPr id="63" name="Picture Placeholder 62">
            <a:extLst>
              <a:ext uri="{FF2B5EF4-FFF2-40B4-BE49-F238E27FC236}">
                <a16:creationId xmlns:a16="http://schemas.microsoft.com/office/drawing/2014/main" id="{F4E05161-6DB3-8415-E4BA-F27A679D5295}"/>
              </a:ext>
            </a:extLst>
          </p:cNvPr>
          <p:cNvPicPr>
            <a:picLocks noGrp="1" noChangeAspect="1"/>
          </p:cNvPicPr>
          <p:nvPr>
            <p:ph type="pic" sz="quarter" idx="36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A225DE05-5270-3E0D-1547-131403A5CF00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r>
              <a:rPr lang="bg-BG" dirty="0"/>
              <a:t>Проекти на клубовете</a:t>
            </a:r>
          </a:p>
        </p:txBody>
      </p:sp>
      <p:sp>
        <p:nvSpPr>
          <p:cNvPr id="46" name="Text Placeholder 45">
            <a:extLst>
              <a:ext uri="{FF2B5EF4-FFF2-40B4-BE49-F238E27FC236}">
                <a16:creationId xmlns:a16="http://schemas.microsoft.com/office/drawing/2014/main" id="{0AFCF8B6-84AF-A4C0-A98C-3A80453CBE19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r>
              <a:rPr lang="bg-BG" dirty="0"/>
              <a:t>Константин Стоянов</a:t>
            </a:r>
          </a:p>
        </p:txBody>
      </p:sp>
      <p:pic>
        <p:nvPicPr>
          <p:cNvPr id="65" name="Picture Placeholder 64">
            <a:extLst>
              <a:ext uri="{FF2B5EF4-FFF2-40B4-BE49-F238E27FC236}">
                <a16:creationId xmlns:a16="http://schemas.microsoft.com/office/drawing/2014/main" id="{EFF3F7D9-1987-18F3-EFE4-67AA5F7DB806}"/>
              </a:ext>
            </a:extLst>
          </p:cNvPr>
          <p:cNvPicPr>
            <a:picLocks noGrp="1" noChangeAspect="1"/>
          </p:cNvPicPr>
          <p:nvPr>
            <p:ph type="pic" sz="quarter" idx="39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48" name="Text Placeholder 47">
            <a:extLst>
              <a:ext uri="{FF2B5EF4-FFF2-40B4-BE49-F238E27FC236}">
                <a16:creationId xmlns:a16="http://schemas.microsoft.com/office/drawing/2014/main" id="{0DA79718-F4A0-DD86-B807-1B3A1166CA8F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1366003" y="5169456"/>
            <a:ext cx="1507693" cy="251430"/>
          </a:xfrm>
        </p:spPr>
        <p:txBody>
          <a:bodyPr/>
          <a:lstStyle/>
          <a:p>
            <a:r>
              <a:rPr lang="bg-BG" sz="1050" dirty="0"/>
              <a:t>Връзка с ФР, Цифрово съдържание</a:t>
            </a:r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35B90C83-8DB7-3952-2B1C-EB17573502D9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r>
              <a:rPr lang="bg-BG" dirty="0"/>
              <a:t>Пламен Иларионов</a:t>
            </a:r>
          </a:p>
        </p:txBody>
      </p:sp>
      <p:pic>
        <p:nvPicPr>
          <p:cNvPr id="67" name="Picture Placeholder 66">
            <a:extLst>
              <a:ext uri="{FF2B5EF4-FFF2-40B4-BE49-F238E27FC236}">
                <a16:creationId xmlns:a16="http://schemas.microsoft.com/office/drawing/2014/main" id="{3D7FB060-4023-C43C-9932-8A6F5728AB3C}"/>
              </a:ext>
            </a:extLst>
          </p:cNvPr>
          <p:cNvPicPr>
            <a:picLocks noGrp="1" noChangeAspect="1"/>
          </p:cNvPicPr>
          <p:nvPr>
            <p:ph type="pic" sz="quarter" idx="42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51" name="Text Placeholder 50">
            <a:extLst>
              <a:ext uri="{FF2B5EF4-FFF2-40B4-BE49-F238E27FC236}">
                <a16:creationId xmlns:a16="http://schemas.microsoft.com/office/drawing/2014/main" id="{2C16BBAD-BF9B-F26B-151D-25040148192C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/>
        <p:txBody>
          <a:bodyPr/>
          <a:lstStyle/>
          <a:p>
            <a:r>
              <a:rPr lang="bg-BG" dirty="0"/>
              <a:t>Комуникации, Бюлетин</a:t>
            </a:r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D258591C-6306-5155-7985-5CBD9E7F7861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r>
              <a:rPr lang="bg-BG" dirty="0"/>
              <a:t>Гергана Георгиева</a:t>
            </a:r>
          </a:p>
        </p:txBody>
      </p:sp>
      <p:pic>
        <p:nvPicPr>
          <p:cNvPr id="114" name="Picture Placeholder 113">
            <a:extLst>
              <a:ext uri="{FF2B5EF4-FFF2-40B4-BE49-F238E27FC236}">
                <a16:creationId xmlns:a16="http://schemas.microsoft.com/office/drawing/2014/main" id="{EC0B5BB2-C34E-4BB5-9F4D-F59FB4FB419E}"/>
              </a:ext>
            </a:extLst>
          </p:cNvPr>
          <p:cNvPicPr>
            <a:picLocks noGrp="1" noChangeAspect="1"/>
          </p:cNvPicPr>
          <p:nvPr>
            <p:ph type="pic" sz="quarter" idx="45"/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53" name="Text Placeholder 52">
            <a:extLst>
              <a:ext uri="{FF2B5EF4-FFF2-40B4-BE49-F238E27FC236}">
                <a16:creationId xmlns:a16="http://schemas.microsoft.com/office/drawing/2014/main" id="{CED673BE-4BDF-8288-99C5-7AAFBE8FBC7F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/>
        <p:txBody>
          <a:bodyPr/>
          <a:lstStyle/>
          <a:p>
            <a:r>
              <a:rPr lang="bg-BG" dirty="0"/>
              <a:t>Дигитален маркетинг</a:t>
            </a:r>
          </a:p>
        </p:txBody>
      </p:sp>
      <p:sp>
        <p:nvSpPr>
          <p:cNvPr id="54" name="Text Placeholder 53">
            <a:extLst>
              <a:ext uri="{FF2B5EF4-FFF2-40B4-BE49-F238E27FC236}">
                <a16:creationId xmlns:a16="http://schemas.microsoft.com/office/drawing/2014/main" id="{9B1B8186-B0C0-2624-1E56-6BEB93A17D76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/>
        <p:txBody>
          <a:bodyPr/>
          <a:lstStyle/>
          <a:p>
            <a:r>
              <a:rPr lang="bg-BG" dirty="0"/>
              <a:t>Галя Атанасова</a:t>
            </a:r>
          </a:p>
        </p:txBody>
      </p:sp>
      <p:pic>
        <p:nvPicPr>
          <p:cNvPr id="9" name="Picture Placeholder 8" descr="A person with red hair taking a selfie&#10;&#10;AI-generated content may be incorrect.">
            <a:extLst>
              <a:ext uri="{FF2B5EF4-FFF2-40B4-BE49-F238E27FC236}">
                <a16:creationId xmlns:a16="http://schemas.microsoft.com/office/drawing/2014/main" id="{3BACFCAF-1376-9582-32A7-DB1DCB8FD729}"/>
              </a:ext>
            </a:extLst>
          </p:cNvPr>
          <p:cNvPicPr>
            <a:picLocks noGrp="1" noChangeAspect="1"/>
          </p:cNvPicPr>
          <p:nvPr>
            <p:ph type="pic" sz="quarter" idx="48"/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" r="90"/>
          <a:stretch>
            <a:fillRect/>
          </a:stretch>
        </p:blipFill>
        <p:spPr/>
      </p:pic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8C18FAA5-3ED4-1C82-508D-0E2B112E1DB6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/>
        <p:txBody>
          <a:bodyPr/>
          <a:lstStyle/>
          <a:p>
            <a:r>
              <a:rPr lang="bg-BG" dirty="0"/>
              <a:t>Управление на бранда</a:t>
            </a:r>
          </a:p>
        </p:txBody>
      </p:sp>
      <p:sp>
        <p:nvSpPr>
          <p:cNvPr id="56" name="Text Placeholder 55">
            <a:extLst>
              <a:ext uri="{FF2B5EF4-FFF2-40B4-BE49-F238E27FC236}">
                <a16:creationId xmlns:a16="http://schemas.microsoft.com/office/drawing/2014/main" id="{26B02A40-5458-83E1-730D-8809D02EC88A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/>
        <p:txBody>
          <a:bodyPr/>
          <a:lstStyle/>
          <a:p>
            <a:r>
              <a:rPr lang="bg-BG" dirty="0"/>
              <a:t>Илиян Николов</a:t>
            </a:r>
          </a:p>
        </p:txBody>
      </p:sp>
      <p:pic>
        <p:nvPicPr>
          <p:cNvPr id="7" name="Picture Placeholder 6" descr="A person with a white beard and a bow tie&#10;&#10;AI-generated content may be incorrect.">
            <a:extLst>
              <a:ext uri="{FF2B5EF4-FFF2-40B4-BE49-F238E27FC236}">
                <a16:creationId xmlns:a16="http://schemas.microsoft.com/office/drawing/2014/main" id="{0AEDC505-9EC1-7CC3-5D49-CD851593BE2B}"/>
              </a:ext>
            </a:extLst>
          </p:cNvPr>
          <p:cNvPicPr>
            <a:picLocks noGrp="1" noChangeAspect="1"/>
          </p:cNvPicPr>
          <p:nvPr>
            <p:ph type="pic" sz="quarter" idx="51"/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7" name="Text Placeholder 56">
            <a:extLst>
              <a:ext uri="{FF2B5EF4-FFF2-40B4-BE49-F238E27FC236}">
                <a16:creationId xmlns:a16="http://schemas.microsoft.com/office/drawing/2014/main" id="{D6322B93-49C1-6C6B-56AB-82CCE8F0D2BA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/>
        <p:txBody>
          <a:bodyPr/>
          <a:lstStyle/>
          <a:p>
            <a:r>
              <a:rPr lang="bg-BG" dirty="0"/>
              <a:t>Национална награда</a:t>
            </a:r>
          </a:p>
        </p:txBody>
      </p:sp>
      <p:pic>
        <p:nvPicPr>
          <p:cNvPr id="18" name="Picture Placeholder 17" descr="A yellow and black gear with black text&#10;&#10;AI-generated content may be incorrect.">
            <a:extLst>
              <a:ext uri="{FF2B5EF4-FFF2-40B4-BE49-F238E27FC236}">
                <a16:creationId xmlns:a16="http://schemas.microsoft.com/office/drawing/2014/main" id="{83F09BD6-9357-161F-C46D-F8CF47F75803}"/>
              </a:ext>
            </a:extLst>
          </p:cNvPr>
          <p:cNvPicPr>
            <a:picLocks noGrp="1" noChangeAspect="1"/>
          </p:cNvPicPr>
          <p:nvPr>
            <p:ph type="pic" sz="quarter" idx="54"/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919801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E686C-E41F-08EC-4500-EB8AE5C25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6702" y="365233"/>
            <a:ext cx="8358596" cy="720080"/>
          </a:xfrm>
        </p:spPr>
        <p:txBody>
          <a:bodyPr/>
          <a:lstStyle/>
          <a:p>
            <a:r>
              <a:rPr lang="bg-BG" dirty="0"/>
              <a:t>КОМИТЕТ ЗА РАЗВИТИЕ НА ЧЛЕНСТВОТО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C24628-BF67-7A76-7182-420CD481AF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223792" y="3861049"/>
            <a:ext cx="3744415" cy="720079"/>
          </a:xfrm>
        </p:spPr>
        <p:txBody>
          <a:bodyPr/>
          <a:lstStyle/>
          <a:p>
            <a:r>
              <a:rPr lang="bg-BG" dirty="0"/>
              <a:t>ПДГ Маргарита Богданова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8CA22EC3-52E2-35EA-0519-EE93B2A82C5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6CDDD9-A805-694B-9075-CC3A47D09F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11674" y="4589678"/>
            <a:ext cx="3168650" cy="657225"/>
          </a:xfrm>
        </p:spPr>
        <p:txBody>
          <a:bodyPr/>
          <a:lstStyle/>
          <a:p>
            <a:r>
              <a:rPr lang="bg-BG" dirty="0"/>
              <a:t>РК Свищов</a:t>
            </a:r>
          </a:p>
        </p:txBody>
      </p:sp>
    </p:spTree>
    <p:extLst>
      <p:ext uri="{BB962C8B-B14F-4D97-AF65-F5344CB8AC3E}">
        <p14:creationId xmlns:p14="http://schemas.microsoft.com/office/powerpoint/2010/main" val="29704938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A40C0-B36E-72C4-FB6F-A388B177E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ПОДКОМИТЕТИ КЪМ</a:t>
            </a:r>
            <a:br>
              <a:rPr lang="bg-BG" dirty="0"/>
            </a:br>
            <a:r>
              <a:rPr lang="bg-BG" dirty="0"/>
              <a:t>РАЗВИТИЕ НА ЧЛЕНСТВОТО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62B989-9576-CFFE-C9B1-0A562EF30B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0287" y="4269388"/>
            <a:ext cx="2591840" cy="463341"/>
          </a:xfrm>
        </p:spPr>
        <p:txBody>
          <a:bodyPr/>
          <a:lstStyle/>
          <a:p>
            <a:r>
              <a:rPr lang="bg-BG" sz="2000" dirty="0"/>
              <a:t>Свилена Драгановска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A3198E-57DA-BC29-8110-0F5E20240D9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3656" y="5301208"/>
            <a:ext cx="2532090" cy="525193"/>
          </a:xfrm>
        </p:spPr>
        <p:txBody>
          <a:bodyPr/>
          <a:lstStyle/>
          <a:p>
            <a:r>
              <a:rPr lang="bg-BG" sz="1800" dirty="0"/>
              <a:t>РК Мездра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73A0E28-9554-A0E2-C3B4-67FBE810BF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bg-BG" sz="2000" dirty="0"/>
              <a:t>Даниела Христова</a:t>
            </a:r>
          </a:p>
        </p:txBody>
      </p:sp>
      <p:pic>
        <p:nvPicPr>
          <p:cNvPr id="18" name="Picture Placeholder 17">
            <a:extLst>
              <a:ext uri="{FF2B5EF4-FFF2-40B4-BE49-F238E27FC236}">
                <a16:creationId xmlns:a16="http://schemas.microsoft.com/office/drawing/2014/main" id="{02ADCA3A-71ED-4475-6932-0CB42860FF6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4" b="2154"/>
          <a:stretch/>
        </p:blipFill>
        <p:spPr/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F578DF3-0A2F-7993-C5A9-FBCCA32486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273777" y="5301208"/>
            <a:ext cx="2532090" cy="525193"/>
          </a:xfrm>
        </p:spPr>
        <p:txBody>
          <a:bodyPr/>
          <a:lstStyle/>
          <a:p>
            <a:r>
              <a:rPr lang="bg-BG" sz="1800" dirty="0"/>
              <a:t>РК Севлиево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B8A003F-A802-46F7-E8D3-305DA5F326E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bg-BG" sz="2000" dirty="0"/>
              <a:t>Илияна Вавъвчиева</a:t>
            </a:r>
          </a:p>
        </p:txBody>
      </p:sp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8682306C-CCB7-5416-E111-020F18A2F9F3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363E2C9-222A-C9A7-4A1E-76AD1026E93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38378" y="5301208"/>
            <a:ext cx="2532090" cy="525193"/>
          </a:xfrm>
        </p:spPr>
        <p:txBody>
          <a:bodyPr/>
          <a:lstStyle/>
          <a:p>
            <a:r>
              <a:rPr lang="bg-BG" sz="1800" dirty="0"/>
              <a:t>РК Дупница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4347FF2-8394-6F85-E56B-FB03ABA22D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965738" y="4269388"/>
            <a:ext cx="2587429" cy="463341"/>
          </a:xfrm>
        </p:spPr>
        <p:txBody>
          <a:bodyPr/>
          <a:lstStyle/>
          <a:p>
            <a:r>
              <a:rPr lang="bg-BG" sz="2000" dirty="0"/>
              <a:t>Красимир Веселинов</a:t>
            </a:r>
          </a:p>
        </p:txBody>
      </p:sp>
      <p:pic>
        <p:nvPicPr>
          <p:cNvPr id="19" name="Picture Placeholder 18" descr="A person with short brown hair wearing a striped shirt&#10;&#10;AI-generated content may be incorrect.">
            <a:extLst>
              <a:ext uri="{FF2B5EF4-FFF2-40B4-BE49-F238E27FC236}">
                <a16:creationId xmlns:a16="http://schemas.microsoft.com/office/drawing/2014/main" id="{ED94FD64-7F0E-105E-3F7D-C1509F967B3A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390B2F6-3E3E-4677-D202-F6365DD4197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002979" y="5301207"/>
            <a:ext cx="2532090" cy="525193"/>
          </a:xfrm>
        </p:spPr>
        <p:txBody>
          <a:bodyPr/>
          <a:lstStyle/>
          <a:p>
            <a:r>
              <a:rPr lang="bg-BG" sz="1800" dirty="0"/>
              <a:t>РК София Балкан</a:t>
            </a:r>
          </a:p>
        </p:txBody>
      </p:sp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D7E250D9-3027-C783-8D71-35D651FCCF9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1113955-A894-0E08-42EB-980A79C8B7C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6917" y="4732729"/>
            <a:ext cx="2672739" cy="463341"/>
          </a:xfrm>
        </p:spPr>
        <p:txBody>
          <a:bodyPr/>
          <a:lstStyle/>
          <a:p>
            <a:r>
              <a:rPr lang="bg-BG" sz="1800" dirty="0"/>
              <a:t>ПРИВЛИЧАНЕ НА ЧЛЕНОВЕ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115C2BD-4AD9-8C9B-728B-D4AC6D32CA3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bg-BG" sz="1800" dirty="0"/>
              <a:t>АНГАЖИРАНЕ НА ЧЛЕНОВЕ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36BDA59-9020-2518-C116-71BFA623E42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bg-BG" sz="1800" dirty="0"/>
              <a:t>НОВИ КЛУБОВЕ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B8A3EBA-CE5B-9FDE-C0D3-D10FD1100A6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bg-BG" sz="1800" dirty="0"/>
              <a:t>АЛУМНИ ОБЩЕСТВА</a:t>
            </a:r>
          </a:p>
        </p:txBody>
      </p:sp>
    </p:spTree>
    <p:extLst>
      <p:ext uri="{BB962C8B-B14F-4D97-AF65-F5344CB8AC3E}">
        <p14:creationId xmlns:p14="http://schemas.microsoft.com/office/powerpoint/2010/main" val="29124498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647B2-F1D2-0C2B-C898-F217EF1CD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3512" y="365233"/>
            <a:ext cx="8784976" cy="720080"/>
          </a:xfrm>
        </p:spPr>
        <p:txBody>
          <a:bodyPr/>
          <a:lstStyle/>
          <a:p>
            <a:r>
              <a:rPr lang="bg-BG" dirty="0"/>
              <a:t>КОМИТЕТ ЗА ДИСТРИКТНА КОНФЕРЕНЦИЯ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FD132B-4BFD-9DA1-6A29-6E5FCDD8F76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39816" y="3861049"/>
            <a:ext cx="3384376" cy="720079"/>
          </a:xfrm>
        </p:spPr>
        <p:txBody>
          <a:bodyPr/>
          <a:lstStyle/>
          <a:p>
            <a:r>
              <a:rPr lang="bg-BG" sz="2200" dirty="0"/>
              <a:t>Ивайло Сонев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58E0253C-EE83-EC09-B1A1-E37E0493BBE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DCFC94-DBFB-1155-8E8B-52368A9231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bg-BG" dirty="0"/>
              <a:t>РК Русе</a:t>
            </a:r>
          </a:p>
        </p:txBody>
      </p:sp>
    </p:spTree>
    <p:extLst>
      <p:ext uri="{BB962C8B-B14F-4D97-AF65-F5344CB8AC3E}">
        <p14:creationId xmlns:p14="http://schemas.microsoft.com/office/powerpoint/2010/main" val="42785654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9458B-617D-5CF2-3F05-867FE17EB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6722" y="365233"/>
            <a:ext cx="7998556" cy="720080"/>
          </a:xfrm>
        </p:spPr>
        <p:txBody>
          <a:bodyPr/>
          <a:lstStyle/>
          <a:p>
            <a:r>
              <a:rPr lang="bg-BG" dirty="0"/>
              <a:t>КОМИТЕТ РАЗНООБРАЗИЕ, СПРАВЕДЛИВОСТ И ПРИОБЩАВАНЕ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DFD30E-9562-EC65-E74D-52EF53E54D4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bg-BG" dirty="0"/>
              <a:t>Недялка Росенова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5673BFB3-C0EC-164C-00CF-E2BC78D3B0E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86" b="10286"/>
          <a:stretch>
            <a:fillRect/>
          </a:stretch>
        </p:blipFill>
        <p:spPr/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F5F0F6-968D-12C5-3591-4BA7CF7CF71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bg-BG" dirty="0"/>
              <a:t>РК Смолян</a:t>
            </a:r>
          </a:p>
        </p:txBody>
      </p:sp>
    </p:spTree>
    <p:extLst>
      <p:ext uri="{BB962C8B-B14F-4D97-AF65-F5344CB8AC3E}">
        <p14:creationId xmlns:p14="http://schemas.microsoft.com/office/powerpoint/2010/main" val="15130911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E1149-1BAB-C508-2367-C90445E25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Комитет ИТ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B3575F-69F7-2BFB-4F8F-BFFBC506C1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bg-BG" dirty="0"/>
              <a:t>Гергана Георгиева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BC0D34E2-84FC-2073-2020-2C6828F6343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062A33-2E9E-01D8-CD2E-4ADCA38892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bg-BG" dirty="0"/>
              <a:t>РК Бургас</a:t>
            </a:r>
          </a:p>
        </p:txBody>
      </p:sp>
    </p:spTree>
    <p:extLst>
      <p:ext uri="{BB962C8B-B14F-4D97-AF65-F5344CB8AC3E}">
        <p14:creationId xmlns:p14="http://schemas.microsoft.com/office/powerpoint/2010/main" val="3550567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A97A75-D2C2-741F-8590-4D3C52719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9B85E-AAB0-6924-D0B9-196994D41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9616" y="188640"/>
            <a:ext cx="7068120" cy="720080"/>
          </a:xfrm>
        </p:spPr>
        <p:txBody>
          <a:bodyPr/>
          <a:lstStyle/>
          <a:p>
            <a:r>
              <a:rPr lang="bg-BG" dirty="0"/>
              <a:t>Комитет ИТ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BDD54C-BE37-6BCF-5494-F5CC13A68F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0287" y="4352049"/>
            <a:ext cx="2591840" cy="463341"/>
          </a:xfrm>
        </p:spPr>
        <p:txBody>
          <a:bodyPr/>
          <a:lstStyle/>
          <a:p>
            <a:r>
              <a:rPr lang="bg-BG" sz="2000" dirty="0"/>
              <a:t>Антон Кацаров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A7DA13-BFF6-628F-D727-9491239F1F7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3656" y="5085185"/>
            <a:ext cx="2532090" cy="525193"/>
          </a:xfrm>
        </p:spPr>
        <p:txBody>
          <a:bodyPr/>
          <a:lstStyle/>
          <a:p>
            <a:r>
              <a:rPr lang="bg-BG" sz="1800" dirty="0"/>
              <a:t>РК Смолян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381013B-93B1-F1B7-E0FA-1361890978F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02668" y="4352049"/>
            <a:ext cx="2474309" cy="463341"/>
          </a:xfrm>
        </p:spPr>
        <p:txBody>
          <a:bodyPr/>
          <a:lstStyle/>
          <a:p>
            <a:r>
              <a:rPr lang="bg-BG" sz="2000" dirty="0"/>
              <a:t>Даниел Маринов</a:t>
            </a:r>
          </a:p>
        </p:txBody>
      </p:sp>
      <p:pic>
        <p:nvPicPr>
          <p:cNvPr id="18" name="Picture Placeholder 17">
            <a:extLst>
              <a:ext uri="{FF2B5EF4-FFF2-40B4-BE49-F238E27FC236}">
                <a16:creationId xmlns:a16="http://schemas.microsoft.com/office/drawing/2014/main" id="{B822CB3E-C656-5826-3143-9B2D2369C0A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83BD1FF-7075-D499-73FA-C8033CACBB5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273777" y="5085185"/>
            <a:ext cx="2532090" cy="525193"/>
          </a:xfrm>
        </p:spPr>
        <p:txBody>
          <a:bodyPr/>
          <a:lstStyle/>
          <a:p>
            <a:r>
              <a:rPr lang="bg-BG" sz="1800" dirty="0"/>
              <a:t>РК Велико Търново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E2277E3-BB22-7E38-8671-A7F0655F8C1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60888" y="4352049"/>
            <a:ext cx="2474309" cy="463341"/>
          </a:xfrm>
        </p:spPr>
        <p:txBody>
          <a:bodyPr/>
          <a:lstStyle/>
          <a:p>
            <a:r>
              <a:rPr lang="bg-BG" sz="2000" dirty="0"/>
              <a:t>Томислав Филипов</a:t>
            </a:r>
          </a:p>
        </p:txBody>
      </p:sp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9F34F3B5-2229-E39A-77DC-50BB4F5EFC8E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C586C55-00FC-D107-F88B-877171BC265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38378" y="5085185"/>
            <a:ext cx="2532090" cy="525193"/>
          </a:xfrm>
        </p:spPr>
        <p:txBody>
          <a:bodyPr/>
          <a:lstStyle/>
          <a:p>
            <a:r>
              <a:rPr lang="bg-BG" sz="1800" dirty="0"/>
              <a:t>РК Берковица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C0CD4D7-BF02-69AF-9A54-8F2554FA5C3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965738" y="4352049"/>
            <a:ext cx="2587429" cy="463341"/>
          </a:xfrm>
        </p:spPr>
        <p:txBody>
          <a:bodyPr/>
          <a:lstStyle/>
          <a:p>
            <a:r>
              <a:rPr lang="bg-BG" sz="2000" dirty="0"/>
              <a:t>Никола Минков</a:t>
            </a:r>
          </a:p>
        </p:txBody>
      </p:sp>
      <p:pic>
        <p:nvPicPr>
          <p:cNvPr id="19" name="Picture Placeholder 18">
            <a:extLst>
              <a:ext uri="{FF2B5EF4-FFF2-40B4-BE49-F238E27FC236}">
                <a16:creationId xmlns:a16="http://schemas.microsoft.com/office/drawing/2014/main" id="{C9A8F05E-BC61-194C-714C-7ECFA08DC554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6686B72-69DE-80CA-F296-8AFF3224D1D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002979" y="5085184"/>
            <a:ext cx="2532090" cy="525193"/>
          </a:xfrm>
        </p:spPr>
        <p:txBody>
          <a:bodyPr/>
          <a:lstStyle/>
          <a:p>
            <a:r>
              <a:rPr lang="bg-BG" sz="1800" dirty="0"/>
              <a:t>РК Свиленград</a:t>
            </a:r>
          </a:p>
        </p:txBody>
      </p:sp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8E29B4EB-A106-232E-BD7E-CB0B101DD07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8296621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DA060-294A-27BB-70E4-C539D7F6D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8730" y="365233"/>
            <a:ext cx="7854540" cy="720080"/>
          </a:xfrm>
        </p:spPr>
        <p:txBody>
          <a:bodyPr/>
          <a:lstStyle/>
          <a:p>
            <a:r>
              <a:rPr lang="bg-BG" dirty="0"/>
              <a:t>КОМИТЕТ ЗА МЛАДЕЖКИ ПРОГРАМИ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86B0CC-AF00-D2C9-E06A-9C62D46E80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bg-BG" dirty="0"/>
              <a:t>Михаил Йонков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37874F96-B0F2-4554-5F02-AF02BC7A527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86FB01-599E-67A5-2027-EFB806336FE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bg-BG" dirty="0"/>
              <a:t>РК Севлиево</a:t>
            </a:r>
          </a:p>
        </p:txBody>
      </p:sp>
    </p:spTree>
    <p:extLst>
      <p:ext uri="{BB962C8B-B14F-4D97-AF65-F5344CB8AC3E}">
        <p14:creationId xmlns:p14="http://schemas.microsoft.com/office/powerpoint/2010/main" val="9757798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E4243-71ED-F1D6-604F-641F0C641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ПОДКОМИТЕТИ</a:t>
            </a:r>
            <a:br>
              <a:rPr lang="bg-BG" dirty="0"/>
            </a:br>
            <a:r>
              <a:rPr lang="bg-BG" dirty="0"/>
              <a:t>КЪМ МЛАДЕЖКИ ПРОГРАМИ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99BCF7-C9F5-C1A1-F8DB-9EDDA15638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bg-BG" dirty="0"/>
              <a:t>Велимира Евтимова</a:t>
            </a:r>
          </a:p>
        </p:txBody>
      </p:sp>
      <p:pic>
        <p:nvPicPr>
          <p:cNvPr id="24" name="Picture Placeholder 23">
            <a:extLst>
              <a:ext uri="{FF2B5EF4-FFF2-40B4-BE49-F238E27FC236}">
                <a16:creationId xmlns:a16="http://schemas.microsoft.com/office/drawing/2014/main" id="{952C997B-B980-387E-B32E-809467CABE2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7F4766-9BBA-EFBE-B65A-853BBE661EB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bg-BG" dirty="0"/>
              <a:t>Ротарактт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F82A68B-24BC-0964-631B-69454F68A3A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bg-BG" dirty="0"/>
              <a:t>Николай Костов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BC971CC-884C-6EC6-2AD4-E22D9876724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bg-BG" dirty="0"/>
              <a:t>Младежки обмен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A7D684D-78A6-B138-5CBB-84DCC32D18E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bg-BG" dirty="0"/>
              <a:t>Красимира Христова</a:t>
            </a:r>
          </a:p>
        </p:txBody>
      </p:sp>
      <p:pic>
        <p:nvPicPr>
          <p:cNvPr id="30" name="Picture Placeholder 29">
            <a:extLst>
              <a:ext uri="{FF2B5EF4-FFF2-40B4-BE49-F238E27FC236}">
                <a16:creationId xmlns:a16="http://schemas.microsoft.com/office/drawing/2014/main" id="{FA9A2BFB-5755-FE2C-4C7C-2939E7130F1B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D3C1004-6F0E-1ADA-9F2B-BC52BF60A62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bg-BG" dirty="0"/>
              <a:t>Интеракт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EDC65E4-4A6E-F971-C6C8-5DB03D1848D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bg-BG" dirty="0"/>
              <a:t>Минас Агоп Мовсесян</a:t>
            </a:r>
          </a:p>
        </p:txBody>
      </p:sp>
      <p:pic>
        <p:nvPicPr>
          <p:cNvPr id="28" name="Picture Placeholder 27">
            <a:extLst>
              <a:ext uri="{FF2B5EF4-FFF2-40B4-BE49-F238E27FC236}">
                <a16:creationId xmlns:a16="http://schemas.microsoft.com/office/drawing/2014/main" id="{4D6BAB23-BE44-0C59-06F9-D79299EBC7EC}"/>
              </a:ext>
            </a:extLst>
          </p:cNvPr>
          <p:cNvPicPr>
            <a:picLocks noGrp="1" noChangeAspect="1"/>
          </p:cNvPicPr>
          <p:nvPr>
            <p:ph type="pic" sz="quarter" idx="3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82439EC-DA3F-DBB3-4060-10B0157A7370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en-US" dirty="0"/>
              <a:t>RYLA</a:t>
            </a:r>
            <a:endParaRPr lang="bg-BG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79E57AE-E926-98D3-FDC7-7D99BC5E493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bg-BG" dirty="0"/>
              <a:t>Невена Иванова</a:t>
            </a:r>
          </a:p>
        </p:txBody>
      </p:sp>
      <p:pic>
        <p:nvPicPr>
          <p:cNvPr id="32" name="Picture Placeholder 31">
            <a:extLst>
              <a:ext uri="{FF2B5EF4-FFF2-40B4-BE49-F238E27FC236}">
                <a16:creationId xmlns:a16="http://schemas.microsoft.com/office/drawing/2014/main" id="{25C578D3-2E5F-E3EB-9985-3D312256A1F4}"/>
              </a:ext>
            </a:extLst>
          </p:cNvPr>
          <p:cNvPicPr>
            <a:picLocks noGrp="1" noChangeAspect="1"/>
          </p:cNvPicPr>
          <p:nvPr>
            <p:ph type="pic" sz="quarter" idx="3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" r="136"/>
          <a:stretch/>
        </p:blipFill>
        <p:spPr/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4F66D7A-E019-DC55-82B4-7934285B25CA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7819805" y="3479077"/>
            <a:ext cx="1512168" cy="251430"/>
          </a:xfrm>
        </p:spPr>
        <p:txBody>
          <a:bodyPr/>
          <a:lstStyle/>
          <a:p>
            <a:r>
              <a:rPr lang="bg-BG" sz="1100" dirty="0"/>
              <a:t>Дистриктен Ротаракт Представител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508D6BC4-0A2C-075D-8472-F5D83B18B1B9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r>
              <a:rPr lang="bg-BG" dirty="0"/>
              <a:t>Красимира Христова</a:t>
            </a: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2C2A5996-ADBA-AA90-C03A-8B23A0DE8AB5}"/>
              </a:ext>
            </a:extLst>
          </p:cNvPr>
          <p:cNvPicPr>
            <a:picLocks noGrp="1" noChangeAspect="1"/>
          </p:cNvPicPr>
          <p:nvPr>
            <p:ph type="pic" sz="quarter" idx="36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FF87C8D7-695B-27BB-2FF8-125092341C08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r>
              <a:rPr lang="bg-BG" dirty="0"/>
              <a:t>Защита на младите</a:t>
            </a:r>
          </a:p>
        </p:txBody>
      </p:sp>
      <p:pic>
        <p:nvPicPr>
          <p:cNvPr id="19" name="Picture Placeholder 18" descr="A person in a suit smiling&#10;&#10;AI-generated content may be incorrect.">
            <a:extLst>
              <a:ext uri="{FF2B5EF4-FFF2-40B4-BE49-F238E27FC236}">
                <a16:creationId xmlns:a16="http://schemas.microsoft.com/office/drawing/2014/main" id="{33610888-8569-88F7-AE43-50E2683C222C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565749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F9FD5-33D0-8AD5-6072-F5035F7E6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6702" y="365233"/>
            <a:ext cx="8358596" cy="720080"/>
          </a:xfrm>
        </p:spPr>
        <p:txBody>
          <a:bodyPr/>
          <a:lstStyle/>
          <a:p>
            <a:r>
              <a:rPr lang="bg-BG" dirty="0"/>
              <a:t>КОМИТЕТ ЗА МЕЖДУНАРОДНА СЛУЖБА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9B3C20-347E-1B5D-E853-8681A7CA23A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bg-BG" dirty="0"/>
              <a:t>Венета Платиканова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FFDD7C8D-AD5E-120B-006D-396C9B7D067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42" b="11142"/>
          <a:stretch/>
        </p:blipFill>
        <p:spPr/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91ECB1-0BBC-FB76-7657-4EAAAB99F5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bg-BG" dirty="0"/>
              <a:t>РК София Витоша</a:t>
            </a:r>
          </a:p>
        </p:txBody>
      </p:sp>
    </p:spTree>
    <p:extLst>
      <p:ext uri="{BB962C8B-B14F-4D97-AF65-F5344CB8AC3E}">
        <p14:creationId xmlns:p14="http://schemas.microsoft.com/office/powerpoint/2010/main" val="34095732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B0E2A2-3BE0-F223-9D6C-111C484B58E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bg-BG" sz="2400" dirty="0">
                <a:solidFill>
                  <a:srgbClr val="E99E16"/>
                </a:solidFill>
              </a:rPr>
              <a:t>Ани Христова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2080E90C-E95C-6566-C3A8-DA991ABC31E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2" b="9432"/>
          <a:stretch/>
        </p:blipFill>
        <p:spPr/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CBB518-6B62-8EA0-3937-752B087F4B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bg-BG" sz="2000" dirty="0">
                <a:solidFill>
                  <a:schemeClr val="bg1"/>
                </a:solidFill>
              </a:rPr>
              <a:t>Ротариански приятелски обмен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C9A419C-122B-253F-34AD-DED6AAB6D1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bg-BG" sz="2400" dirty="0">
                <a:solidFill>
                  <a:srgbClr val="E99E16"/>
                </a:solidFill>
              </a:rPr>
              <a:t>ПДГ Нина Митева</a:t>
            </a:r>
          </a:p>
        </p:txBody>
      </p:sp>
      <p:pic>
        <p:nvPicPr>
          <p:cNvPr id="15" name="Picture Placeholder 14" descr="A person with curly hair wearing glasses&#10;&#10;AI-generated content may be incorrect.">
            <a:extLst>
              <a:ext uri="{FF2B5EF4-FFF2-40B4-BE49-F238E27FC236}">
                <a16:creationId xmlns:a16="http://schemas.microsoft.com/office/drawing/2014/main" id="{E760A76A-FD72-A53E-6792-84C7D5A0655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8B7B47E-5543-FA45-BE6E-EA7AC34EA7D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bg-BG" sz="2000" dirty="0">
                <a:solidFill>
                  <a:schemeClr val="bg1"/>
                </a:solidFill>
              </a:rPr>
              <a:t>Международни комитети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48C364-5B3E-095D-CAA5-AB598632A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6702" y="365233"/>
            <a:ext cx="8358596" cy="720080"/>
          </a:xfrm>
        </p:spPr>
        <p:txBody>
          <a:bodyPr/>
          <a:lstStyle/>
          <a:p>
            <a:r>
              <a:rPr lang="bg-BG" sz="3600" b="1" dirty="0">
                <a:solidFill>
                  <a:srgbClr val="27468D"/>
                </a:solidFill>
              </a:rPr>
              <a:t>МЕЖДУНАРОДНИ КОМИТЕТИ</a:t>
            </a:r>
          </a:p>
        </p:txBody>
      </p:sp>
    </p:spTree>
    <p:extLst>
      <p:ext uri="{BB962C8B-B14F-4D97-AF65-F5344CB8AC3E}">
        <p14:creationId xmlns:p14="http://schemas.microsoft.com/office/powerpoint/2010/main" val="13359010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8EDDD-0F9F-C538-730F-A4080909B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44" y="365233"/>
            <a:ext cx="11881320" cy="720080"/>
          </a:xfrm>
        </p:spPr>
        <p:txBody>
          <a:bodyPr/>
          <a:lstStyle/>
          <a:p>
            <a:r>
              <a:rPr lang="bg-BG" dirty="0"/>
              <a:t>КОМИТЕТ ЗА СЛУЖБА В ОБЩНОСТТА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B2229B-409B-8014-A522-DCFE67DF6AE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bg-BG" dirty="0"/>
              <a:t>Перун Вардаров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85E871AD-636A-A6BA-364E-858B3142E2A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84" b="9384"/>
          <a:stretch>
            <a:fillRect/>
          </a:stretch>
        </p:blipFill>
        <p:spPr/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BE7EA1-2452-6717-3019-35D363B81D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bg-BG" dirty="0"/>
              <a:t>РК Самоков</a:t>
            </a:r>
          </a:p>
        </p:txBody>
      </p:sp>
    </p:spTree>
    <p:extLst>
      <p:ext uri="{BB962C8B-B14F-4D97-AF65-F5344CB8AC3E}">
        <p14:creationId xmlns:p14="http://schemas.microsoft.com/office/powerpoint/2010/main" val="28146239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14A5A-E91E-50F2-B74C-3923255BC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286" y="188640"/>
            <a:ext cx="11172882" cy="1080000"/>
          </a:xfrm>
        </p:spPr>
        <p:txBody>
          <a:bodyPr/>
          <a:lstStyle/>
          <a:p>
            <a:r>
              <a:rPr lang="bg-BG" dirty="0"/>
              <a:t>ПОДКОМИТЕТИ ЗА СЛУЖБА В ОБЩНОСТТА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276AB1-005C-8060-88D7-96B2D402AC9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0286" y="4269388"/>
            <a:ext cx="2619369" cy="463341"/>
          </a:xfrm>
        </p:spPr>
        <p:txBody>
          <a:bodyPr/>
          <a:lstStyle/>
          <a:p>
            <a:r>
              <a:rPr lang="bg-BG" sz="1800" dirty="0"/>
              <a:t>Цветелина Маймарова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9630B8-3992-4316-B3E1-C7528C9F6D9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bg-BG" dirty="0"/>
              <a:t>РК Горна Баня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696FBF-9ED7-1CB8-306E-76FE84BF3C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bg-BG" sz="1800" dirty="0"/>
              <a:t>Даниела Сапунджиева</a:t>
            </a:r>
          </a:p>
        </p:txBody>
      </p:sp>
      <p:pic>
        <p:nvPicPr>
          <p:cNvPr id="20" name="Picture Placeholder 19" descr="A person with long curly hair wearing a white jacket and black shirt&#10;&#10;AI-generated content may be incorrect.">
            <a:extLst>
              <a:ext uri="{FF2B5EF4-FFF2-40B4-BE49-F238E27FC236}">
                <a16:creationId xmlns:a16="http://schemas.microsoft.com/office/drawing/2014/main" id="{BFD7F085-260E-672A-33B2-AF505F22A5E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21" b="14321"/>
          <a:stretch>
            <a:fillRect/>
          </a:stretch>
        </p:blipFill>
        <p:spPr/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0BF6C56-95DF-0314-31A7-E5ED49B69A0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298257" y="5476839"/>
            <a:ext cx="2532090" cy="525193"/>
          </a:xfrm>
        </p:spPr>
        <p:txBody>
          <a:bodyPr/>
          <a:lstStyle/>
          <a:p>
            <a:r>
              <a:rPr lang="bg-BG" dirty="0"/>
              <a:t>РК Дупница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464474F-1974-2601-9897-945F1121B09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bg-BG" sz="1800" dirty="0"/>
              <a:t>Тома Томев</a:t>
            </a:r>
          </a:p>
        </p:txBody>
      </p:sp>
      <p:pic>
        <p:nvPicPr>
          <p:cNvPr id="22" name="Picture Placeholder 21" descr="A person in a suit and tie&#10;&#10;AI-generated content may be incorrect.">
            <a:extLst>
              <a:ext uri="{FF2B5EF4-FFF2-40B4-BE49-F238E27FC236}">
                <a16:creationId xmlns:a16="http://schemas.microsoft.com/office/drawing/2014/main" id="{8E3B5EB1-BCB6-231A-5DEC-C0C9036764B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12" b="7912"/>
          <a:stretch>
            <a:fillRect/>
          </a:stretch>
        </p:blipFill>
        <p:spPr/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62E9B1E-FAD4-EA66-804F-960318CD3CF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bg-BG" dirty="0"/>
              <a:t>РК Севлиево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4DA2051-E779-0214-8CE4-66179E9DEB1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bg-BG" sz="1800" dirty="0"/>
              <a:t>Магдалена Бубичова</a:t>
            </a:r>
          </a:p>
        </p:txBody>
      </p:sp>
      <p:pic>
        <p:nvPicPr>
          <p:cNvPr id="24" name="Picture Placeholder 23">
            <a:extLst>
              <a:ext uri="{FF2B5EF4-FFF2-40B4-BE49-F238E27FC236}">
                <a16:creationId xmlns:a16="http://schemas.microsoft.com/office/drawing/2014/main" id="{6042E205-99AD-43E1-5D3C-F24DDEC8A04C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397397F9-5518-EE8C-266F-32CE779FA9E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bg-BG" dirty="0"/>
              <a:t>РК Самоков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B04374A7-608E-B986-C9E7-9F7FAE0AE57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43" b="7343"/>
          <a:stretch/>
        </p:blipFill>
        <p:spPr/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3B87B8A-E3AE-1735-3596-B60F3C08378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bg-BG" dirty="0"/>
              <a:t>Околна среда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05CD090-57A9-E550-6496-AE5FF3739F8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298257" y="4688190"/>
            <a:ext cx="2532090" cy="463341"/>
          </a:xfrm>
        </p:spPr>
        <p:txBody>
          <a:bodyPr/>
          <a:lstStyle/>
          <a:p>
            <a:r>
              <a:rPr lang="bg-BG" sz="1800" dirty="0"/>
              <a:t>Здравеопазване и превенция на зависимости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24BA7F93-C722-07A5-FE56-08B52E74CE9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bg-BG" dirty="0"/>
              <a:t>Образование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266940A-6D76-E877-1051-5A9EA596104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bg-BG" dirty="0"/>
              <a:t>Общностни корпуси</a:t>
            </a:r>
          </a:p>
        </p:txBody>
      </p:sp>
    </p:spTree>
    <p:extLst>
      <p:ext uri="{BB962C8B-B14F-4D97-AF65-F5344CB8AC3E}">
        <p14:creationId xmlns:p14="http://schemas.microsoft.com/office/powerpoint/2010/main" val="40896432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AF6757-862C-76AE-8DD6-918D477A0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B937F-9E78-BE89-5016-CDD6D4ACF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КОМИТЕТ ПОПУЛЯРИЗИРАНЕ КОНВЕНЦИЯТА НА РИ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5CCC12-AE3A-1DBA-9128-BCD32EE036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bg-BG" dirty="0"/>
              <a:t>ДГ Пламен Цветков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2C53294B-DC19-75B8-3EFA-C361E4C6AB0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20FF45-D398-C922-F996-D2E9D8F3370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bg-BG" dirty="0"/>
              <a:t>РК Русе-Дунав</a:t>
            </a:r>
          </a:p>
        </p:txBody>
      </p:sp>
    </p:spTree>
    <p:extLst>
      <p:ext uri="{BB962C8B-B14F-4D97-AF65-F5344CB8AC3E}">
        <p14:creationId xmlns:p14="http://schemas.microsoft.com/office/powerpoint/2010/main" val="167415001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513DE-BD88-F5D5-67AF-2376B9B9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1940" y="260648"/>
            <a:ext cx="7068120" cy="720080"/>
          </a:xfrm>
        </p:spPr>
        <p:txBody>
          <a:bodyPr/>
          <a:lstStyle/>
          <a:p>
            <a:r>
              <a:rPr lang="bg-BG" dirty="0"/>
              <a:t>КООРДИНАТОР „НАЦИОНАЛНА НАГРАДА НА РОТАРИ БЪЛГАРИЯ“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AFC462-1265-299D-76D4-B2478E9CF4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39816" y="3861049"/>
            <a:ext cx="3456384" cy="720079"/>
          </a:xfrm>
        </p:spPr>
        <p:txBody>
          <a:bodyPr/>
          <a:lstStyle/>
          <a:p>
            <a:r>
              <a:rPr lang="bg-BG" dirty="0"/>
              <a:t>ПДГ арх. Илиян Николов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4B5BD4B7-71AA-5150-EB25-2079F20812B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" r="39"/>
          <a:stretch>
            <a:fillRect/>
          </a:stretch>
        </p:blipFill>
        <p:spPr/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488631-5A91-AB8A-EA03-2807502B3CE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bg-BG" dirty="0"/>
              <a:t>РК София-Сердика</a:t>
            </a:r>
          </a:p>
        </p:txBody>
      </p:sp>
    </p:spTree>
    <p:extLst>
      <p:ext uri="{BB962C8B-B14F-4D97-AF65-F5344CB8AC3E}">
        <p14:creationId xmlns:p14="http://schemas.microsoft.com/office/powerpoint/2010/main" val="365717463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BB01F-105E-0B89-6E3C-6D4BA7B89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1940" y="260648"/>
            <a:ext cx="7068120" cy="720080"/>
          </a:xfrm>
        </p:spPr>
        <p:txBody>
          <a:bodyPr/>
          <a:lstStyle/>
          <a:p>
            <a:r>
              <a:rPr lang="bg-BG" dirty="0"/>
              <a:t>КООРДИНАТОР НАГРАДА „РОТАРИ ПОСЛАНИК НА БЪЛГАРИЯ“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85A08D-9310-B6D0-5AAB-30ED37C3CD8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39816" y="3861049"/>
            <a:ext cx="3312368" cy="720079"/>
          </a:xfrm>
        </p:spPr>
        <p:txBody>
          <a:bodyPr/>
          <a:lstStyle/>
          <a:p>
            <a:r>
              <a:rPr lang="bg-BG" sz="2300" dirty="0"/>
              <a:t>ПДГ Борислав Къдреков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C7B6CE07-8405-D9CA-1DD2-4866853E0DC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" r="39"/>
          <a:stretch>
            <a:fillRect/>
          </a:stretch>
        </p:blipFill>
        <p:spPr/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AB34C5-03D6-BD0F-8B4D-F6E5FA2A679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bg-BG" dirty="0"/>
              <a:t>РК Благоевград-Център</a:t>
            </a:r>
          </a:p>
        </p:txBody>
      </p:sp>
    </p:spTree>
    <p:extLst>
      <p:ext uri="{BB962C8B-B14F-4D97-AF65-F5344CB8AC3E}">
        <p14:creationId xmlns:p14="http://schemas.microsoft.com/office/powerpoint/2010/main" val="9696703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2" title="Екипна работа">
            <a:hlinkClick r:id="" action="ppaction://media"/>
            <a:extLst>
              <a:ext uri="{FF2B5EF4-FFF2-40B4-BE49-F238E27FC236}">
                <a16:creationId xmlns:a16="http://schemas.microsoft.com/office/drawing/2014/main" id="{08775F90-2D77-9A56-AF1E-139FBFD439C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79376" y="44624"/>
            <a:ext cx="11121236" cy="6273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801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555C7B8D-FED3-CCE9-1699-32107263E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1864" y="980728"/>
            <a:ext cx="7272808" cy="2232248"/>
          </a:xfrm>
        </p:spPr>
        <p:txBody>
          <a:bodyPr>
            <a:normAutofit/>
          </a:bodyPr>
          <a:lstStyle/>
          <a:p>
            <a:r>
              <a:rPr lang="bg-BG" sz="4400" dirty="0"/>
              <a:t>ДА БЪДЕМ</a:t>
            </a:r>
            <a:br>
              <a:rPr lang="bg-BG" sz="4400" dirty="0"/>
            </a:br>
            <a:r>
              <a:rPr lang="bg-BG" sz="4400" dirty="0"/>
              <a:t>ЕДИННИ ЗА ДОБРО</a:t>
            </a:r>
          </a:p>
        </p:txBody>
      </p:sp>
      <p:sp>
        <p:nvSpPr>
          <p:cNvPr id="10" name="Title 8">
            <a:extLst>
              <a:ext uri="{FF2B5EF4-FFF2-40B4-BE49-F238E27FC236}">
                <a16:creationId xmlns:a16="http://schemas.microsoft.com/office/drawing/2014/main" id="{543E7488-E13E-C1DA-3E94-FA473A18B991}"/>
              </a:ext>
            </a:extLst>
          </p:cNvPr>
          <p:cNvSpPr txBox="1">
            <a:spLocks/>
          </p:cNvSpPr>
          <p:nvPr/>
        </p:nvSpPr>
        <p:spPr>
          <a:xfrm>
            <a:off x="4871864" y="4293096"/>
            <a:ext cx="7272808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27468D"/>
                </a:solidFill>
                <a:latin typeface="+mj-lt"/>
                <a:ea typeface="MS PGothic" pitchFamily="34" charset="-128"/>
                <a:cs typeface="Times New Roman" panose="02020603050405020304" pitchFamily="18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bg-BG" sz="3600" dirty="0"/>
              <a:t>НА ДОБЪР ЧАС!</a:t>
            </a:r>
          </a:p>
        </p:txBody>
      </p:sp>
    </p:spTree>
    <p:extLst>
      <p:ext uri="{BB962C8B-B14F-4D97-AF65-F5344CB8AC3E}">
        <p14:creationId xmlns:p14="http://schemas.microsoft.com/office/powerpoint/2010/main" val="86701032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523845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1"/>
          <p:cNvSpPr txBox="1">
            <a:spLocks/>
          </p:cNvSpPr>
          <p:nvPr/>
        </p:nvSpPr>
        <p:spPr>
          <a:xfrm>
            <a:off x="563880" y="2994525"/>
            <a:ext cx="11079480" cy="116003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2"/>
                </a:solidFill>
                <a:latin typeface="Georgia"/>
                <a:ea typeface="+mn-ea"/>
                <a:cs typeface="Georgia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bg-BG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ПЛАН 2025 – 2026 г.</a:t>
            </a:r>
            <a:br>
              <a:rPr kumimoji="0" lang="bg-BG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</a:br>
            <a:r>
              <a:rPr kumimoji="0" lang="bg-BG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Стратегии за постигане на дистриктните цели</a:t>
            </a:r>
            <a:endParaRPr kumimoji="0" lang="bg-BG" sz="44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Georgia"/>
              <a:ea typeface="+mn-ea"/>
            </a:endParaRPr>
          </a:p>
        </p:txBody>
      </p:sp>
      <p:sp>
        <p:nvSpPr>
          <p:cNvPr id="5" name="Subtitle 1"/>
          <p:cNvSpPr txBox="1">
            <a:spLocks/>
          </p:cNvSpPr>
          <p:nvPr/>
        </p:nvSpPr>
        <p:spPr>
          <a:xfrm>
            <a:off x="2711128" y="4519738"/>
            <a:ext cx="6400800" cy="11076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bg-BG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Пламен Цветков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</a:br>
            <a:r>
              <a:rPr kumimoji="0" lang="bg-BG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ДИСТРИКТ ГУВЕРНЬОР 2025–26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kumimoji="0" lang="bg-BG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г.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bg-BG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Ротари клуб Русе-Дунав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051378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72019AA3-85DC-4484-B5A2-D8C949206A5C}"/>
              </a:ext>
            </a:extLst>
          </p:cNvPr>
          <p:cNvSpPr txBox="1">
            <a:spLocks/>
          </p:cNvSpPr>
          <p:nvPr/>
        </p:nvSpPr>
        <p:spPr>
          <a:xfrm>
            <a:off x="0" y="411163"/>
            <a:ext cx="1219200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32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ЗАПОЗНАЙТЕ СЕ С ПРЕЗИДЕНТА НА РИ 2025 - 26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6929D1F1-89AD-404A-BCCD-1E91494F2DB9}"/>
              </a:ext>
            </a:extLst>
          </p:cNvPr>
          <p:cNvSpPr txBox="1">
            <a:spLocks/>
          </p:cNvSpPr>
          <p:nvPr/>
        </p:nvSpPr>
        <p:spPr>
          <a:xfrm>
            <a:off x="0" y="855479"/>
            <a:ext cx="1219200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36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МАРИО СЕЗАР МАРТИНС ДЕ КАМАРГО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13E5F2C-B33A-45EB-904D-130E3000A8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525" y="1679460"/>
            <a:ext cx="5614062" cy="3743878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70D0CF3-8181-45AF-BA26-AE98F4EB09C4}"/>
              </a:ext>
            </a:extLst>
          </p:cNvPr>
          <p:cNvSpPr txBox="1">
            <a:spLocks/>
          </p:cNvSpPr>
          <p:nvPr/>
        </p:nvSpPr>
        <p:spPr>
          <a:xfrm>
            <a:off x="6800192" y="1769148"/>
            <a:ext cx="4698126" cy="3157854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„Мисля, че „обединяване“ е много силна дума. Това е много мощна дума в един разделен свят.</a:t>
            </a:r>
            <a:endParaRPr kumimoji="0" lang="bg-BG" sz="1800" b="0" i="0" u="none" strike="noStrike" kern="1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Лесно е да се сее разделение и много по-трудно е да се намери общ език.</a:t>
            </a:r>
            <a:endParaRPr kumimoji="0" lang="bg-BG" sz="1800" b="0" i="0" u="none" strike="noStrike" kern="1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Трябва </a:t>
            </a:r>
            <a:r>
              <a: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да</a:t>
            </a:r>
            <a:r>
              <a: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търсим талантите на другите. Къде другаде освен в Ротари, организацията, която предлага възможност на хората да се свързват с други хора в тяхната общност и по света.“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g-BG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Марио Сезар Мартинс де Камарго</a:t>
            </a:r>
            <a:br>
              <a:rPr kumimoji="0" lang="bg-BG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kumimoji="0" lang="bg-BG" sz="1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Президент на РИ 2025 - 26</a:t>
            </a:r>
            <a:endParaRPr kumimoji="0" lang="bg-BG" sz="1800" b="0" i="0" u="none" strike="noStrike" kern="1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27455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135AFADB-0F1D-4C00-990F-09B82A5973E2}"/>
              </a:ext>
            </a:extLst>
          </p:cNvPr>
          <p:cNvSpPr txBox="1">
            <a:spLocks/>
          </p:cNvSpPr>
          <p:nvPr/>
        </p:nvSpPr>
        <p:spPr>
          <a:xfrm>
            <a:off x="0" y="411163"/>
            <a:ext cx="1219200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ПОСЛАНИЕ НА ПРЕЗИДЕНТА НА РИ 2025 - 26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0DD4F8F5-E660-4334-9379-065E3DCCFCA8}"/>
              </a:ext>
            </a:extLst>
          </p:cNvPr>
          <p:cNvSpPr txBox="1">
            <a:spLocks/>
          </p:cNvSpPr>
          <p:nvPr/>
        </p:nvSpPr>
        <p:spPr>
          <a:xfrm>
            <a:off x="0" y="855479"/>
            <a:ext cx="1219200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МАРИО СЕЗАР МАРТИНС ДЕ КАМАРГО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1967A29-69E2-4B39-B290-FB70D5F49B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292" y="2162149"/>
            <a:ext cx="3982155" cy="2533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19736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F66443B4-38A0-4D80-A597-BFAF476B0ECD}"/>
              </a:ext>
            </a:extLst>
          </p:cNvPr>
          <p:cNvSpPr txBox="1">
            <a:spLocks/>
          </p:cNvSpPr>
          <p:nvPr/>
        </p:nvSpPr>
        <p:spPr>
          <a:xfrm>
            <a:off x="0" y="411163"/>
            <a:ext cx="1219200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ПОСЛАНИЕ НА ПРЕЗИДЕНТА НА РИ 2025 - 26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99166614-2453-4EF0-8287-21F4DB6B64D8}"/>
              </a:ext>
            </a:extLst>
          </p:cNvPr>
          <p:cNvSpPr txBox="1">
            <a:spLocks/>
          </p:cNvSpPr>
          <p:nvPr/>
        </p:nvSpPr>
        <p:spPr>
          <a:xfrm>
            <a:off x="0" y="855479"/>
            <a:ext cx="1219200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МАРИО СЕЗАР МАРТИНС ДЕ КАМАРГО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1E53AB3-F0A3-4BC1-ABC5-16577BD41FDB}"/>
              </a:ext>
            </a:extLst>
          </p:cNvPr>
          <p:cNvSpPr txBox="1">
            <a:spLocks/>
          </p:cNvSpPr>
          <p:nvPr/>
        </p:nvSpPr>
        <p:spPr>
          <a:xfrm>
            <a:off x="5108028" y="2052927"/>
            <a:ext cx="6218784" cy="2925473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6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g-BG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 премахнем различията и обединим усилията си за добро!</a:t>
            </a:r>
            <a:endParaRPr kumimoji="0" lang="bg-BG" sz="2000" b="1" i="0" u="none" strike="noStrike" kern="1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6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g-BG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 се фокусираме върху споделените си ценности! Приятелство, Почтеност, Разнообразие, Служба, Лидерство!</a:t>
            </a:r>
            <a:endParaRPr kumimoji="0" lang="bg-BG" sz="2000" b="1" i="0" u="none" strike="noStrike" kern="1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6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g-BG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 изградим общности, в които всеки да живее достойно и пълноценно!</a:t>
            </a:r>
            <a:endParaRPr kumimoji="0" lang="bg-BG" sz="2000" b="1" i="0" u="none" strike="noStrike" kern="1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5846E18-9D49-4944-BFC3-042B91BECC76}"/>
              </a:ext>
            </a:extLst>
          </p:cNvPr>
          <p:cNvSpPr txBox="1">
            <a:spLocks/>
          </p:cNvSpPr>
          <p:nvPr/>
        </p:nvSpPr>
        <p:spPr>
          <a:xfrm>
            <a:off x="663678" y="2365212"/>
            <a:ext cx="4263324" cy="2127576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g-BG" sz="4400" b="1" i="1" u="none" strike="noStrike" kern="1200" cap="none" spc="0" normalizeH="0" baseline="0" noProof="0" dirty="0">
                <a:ln>
                  <a:noFill/>
                </a:ln>
                <a:solidFill>
                  <a:srgbClr val="006BB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ЕДИННИ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g-BG" sz="4400" b="1" i="1" u="none" strike="noStrike" kern="1200" cap="none" spc="0" normalizeH="0" baseline="0" noProof="0" dirty="0">
                <a:ln>
                  <a:noFill/>
                </a:ln>
                <a:solidFill>
                  <a:srgbClr val="006BB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 ЗА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g-BG" sz="4400" b="1" i="1" u="none" strike="noStrike" kern="1200" cap="none" spc="0" normalizeH="0" baseline="0" noProof="0" dirty="0">
                <a:ln>
                  <a:noFill/>
                </a:ln>
                <a:solidFill>
                  <a:srgbClr val="006BB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   ДОБРО</a:t>
            </a:r>
            <a:endParaRPr kumimoji="0" lang="en-US" sz="4400" b="1" i="1" u="none" strike="noStrike" kern="1200" cap="none" spc="0" normalizeH="0" baseline="0" noProof="0" dirty="0">
              <a:ln>
                <a:noFill/>
              </a:ln>
              <a:solidFill>
                <a:srgbClr val="006BB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4184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A53A718B-87A2-445E-8DCB-78B5A69B5D9A}"/>
              </a:ext>
            </a:extLst>
          </p:cNvPr>
          <p:cNvSpPr txBox="1">
            <a:spLocks/>
          </p:cNvSpPr>
          <p:nvPr/>
        </p:nvSpPr>
        <p:spPr>
          <a:xfrm>
            <a:off x="0" y="411163"/>
            <a:ext cx="1219200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ПОСЛАНИЕ НА ПРЕЗИДЕНТА НА РИ 2025 - 26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4AB3E114-0456-4A78-81C5-D47A9B14E304}"/>
              </a:ext>
            </a:extLst>
          </p:cNvPr>
          <p:cNvSpPr txBox="1">
            <a:spLocks/>
          </p:cNvSpPr>
          <p:nvPr/>
        </p:nvSpPr>
        <p:spPr>
          <a:xfrm>
            <a:off x="0" y="855479"/>
            <a:ext cx="1219200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МАРИО СЕЗАР МАРТИНС ДЕ КАМАРГО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6C624D9-2E0D-4A40-9F40-B5552282986C}"/>
              </a:ext>
            </a:extLst>
          </p:cNvPr>
          <p:cNvSpPr txBox="1">
            <a:spLocks/>
          </p:cNvSpPr>
          <p:nvPr/>
        </p:nvSpPr>
        <p:spPr>
          <a:xfrm>
            <a:off x="4828329" y="1608015"/>
            <a:ext cx="6218784" cy="4018591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6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g-BG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„Най-големият актив на Ротари не е нашата история, нашите проекти или дори нашият несравним глобален обхват. Това са нашите членове – най-квалифицираният екип от доброволци на планетата.</a:t>
            </a:r>
          </a:p>
          <a:p>
            <a:pPr marL="0" marR="0" lvl="0" indent="0" algn="l" defTabSz="914400" rtl="0" eaLnBrk="1" fontAlgn="auto" latinLnBrk="0" hangingPunct="1">
              <a:lnSpc>
                <a:spcPct val="106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g-BG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Нашата пътна карта за растеж и съживяване на членството е чрез:</a:t>
            </a:r>
          </a:p>
          <a:p>
            <a:pPr marL="800100" marR="0" lvl="1" indent="-342900" algn="l" defTabSz="914400" rtl="0" eaLnBrk="1" fontAlgn="auto" latinLnBrk="0" hangingPunct="1">
              <a:lnSpc>
                <a:spcPct val="106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400" b="1" i="0" u="none" strike="noStrike" kern="1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ИНОВАЦИИ</a:t>
            </a:r>
          </a:p>
          <a:p>
            <a:pPr marL="800100" marR="0" lvl="1" indent="-342900" algn="l" defTabSz="914400" rtl="0" eaLnBrk="1" fontAlgn="auto" latinLnBrk="0" hangingPunct="1">
              <a:lnSpc>
                <a:spcPct val="106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400" b="1" i="0" u="none" strike="noStrike" kern="1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ПРИЕМСТВЕНОСТ</a:t>
            </a:r>
          </a:p>
          <a:p>
            <a:pPr marL="800100" marR="0" lvl="1" indent="-342900" algn="l" defTabSz="914400" rtl="0" eaLnBrk="1" fontAlgn="auto" latinLnBrk="0" hangingPunct="1">
              <a:lnSpc>
                <a:spcPct val="106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400" b="1" i="0" u="none" strike="noStrike" kern="1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ПАРТНЬОРСТВО</a:t>
            </a:r>
            <a:r>
              <a:rPr kumimoji="0" lang="bg-BG" sz="2000" b="1" i="0" u="none" strike="noStrike" kern="1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DFAF727-56F3-489C-99EC-EB46215543B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65" t="25434" r="35684"/>
          <a:stretch/>
        </p:blipFill>
        <p:spPr>
          <a:xfrm>
            <a:off x="1335084" y="1610831"/>
            <a:ext cx="2597285" cy="401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34564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A53A718B-87A2-445E-8DCB-78B5A69B5D9A}"/>
              </a:ext>
            </a:extLst>
          </p:cNvPr>
          <p:cNvSpPr txBox="1">
            <a:spLocks/>
          </p:cNvSpPr>
          <p:nvPr/>
        </p:nvSpPr>
        <p:spPr>
          <a:xfrm>
            <a:off x="0" y="411163"/>
            <a:ext cx="1219200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ПРИОРИТЕТИ НА РИ И НА ДИСТРИКТ 2482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6C624D9-2E0D-4A40-9F40-B5552282986C}"/>
              </a:ext>
            </a:extLst>
          </p:cNvPr>
          <p:cNvSpPr txBox="1">
            <a:spLocks/>
          </p:cNvSpPr>
          <p:nvPr/>
        </p:nvSpPr>
        <p:spPr>
          <a:xfrm>
            <a:off x="1608084" y="2085572"/>
            <a:ext cx="8061434" cy="2925473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0" indent="-457200" algn="l" defTabSz="914400" rtl="0" eaLnBrk="1" fontAlgn="auto" latinLnBrk="0" hangingPunct="1">
              <a:lnSpc>
                <a:spcPct val="106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bg-BG" sz="2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Засилване на нашето </a:t>
            </a:r>
            <a:r>
              <a:rPr kumimoji="0" lang="bg-BG" sz="25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ВЪЗДЕЙСТВИЕ</a:t>
            </a:r>
            <a:r>
              <a:rPr kumimoji="0" lang="bg-BG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6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bg-BG" sz="2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Разширяване на нашия </a:t>
            </a:r>
            <a:r>
              <a:rPr kumimoji="0" lang="bg-BG" sz="25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ОБХВАТ</a:t>
            </a:r>
            <a:r>
              <a:rPr kumimoji="0" lang="bg-BG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bg-BG" sz="25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6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bg-BG" sz="25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Повишаване на нашата </a:t>
            </a:r>
            <a:r>
              <a:rPr kumimoji="0" lang="bg-BG" sz="2500" b="1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АНГАЖИРАНОСТ</a:t>
            </a:r>
            <a:r>
              <a:rPr kumimoji="0" lang="bg-BG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bg-BG" sz="2500" b="1" i="0" u="none" strike="noStrike" kern="1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6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bg-BG" sz="25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Увеличаване на способността за </a:t>
            </a:r>
            <a:r>
              <a:rPr kumimoji="0" lang="bg-BG" sz="2500" b="1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АДАПТИРАНЕ</a:t>
            </a:r>
            <a:r>
              <a:rPr kumimoji="0" lang="bg-BG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bg-BG" sz="2500" b="1" i="0" u="none" strike="noStrike" kern="1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46711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A53A718B-87A2-445E-8DCB-78B5A69B5D9A}"/>
              </a:ext>
            </a:extLst>
          </p:cNvPr>
          <p:cNvSpPr txBox="1">
            <a:spLocks/>
          </p:cNvSpPr>
          <p:nvPr/>
        </p:nvSpPr>
        <p:spPr>
          <a:xfrm>
            <a:off x="0" y="411163"/>
            <a:ext cx="1219200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ТРИГОДИШНИ „ЦЕЛИ В РАЗВИТИЕ!“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6C624D9-2E0D-4A40-9F40-B5552282986C}"/>
              </a:ext>
            </a:extLst>
          </p:cNvPr>
          <p:cNvSpPr txBox="1">
            <a:spLocks/>
          </p:cNvSpPr>
          <p:nvPr/>
        </p:nvSpPr>
        <p:spPr>
          <a:xfrm>
            <a:off x="1054249" y="1762832"/>
            <a:ext cx="10058400" cy="3938721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6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bg-BG" sz="2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Увеличаване на </a:t>
            </a:r>
            <a:r>
              <a:rPr kumimoji="0" lang="bg-BG" sz="25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членството</a:t>
            </a:r>
            <a:r>
              <a:rPr kumimoji="0" lang="bg-BG" sz="2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6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bg-BG" sz="2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Наличие на </a:t>
            </a:r>
            <a:r>
              <a:rPr kumimoji="0" lang="bg-BG" sz="25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стратегически план</a:t>
            </a:r>
            <a:r>
              <a:rPr kumimoji="0" lang="bg-BG" sz="2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6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bg-BG" sz="25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Пряко участие</a:t>
            </a:r>
            <a:r>
              <a:rPr kumimoji="0" lang="bg-BG" sz="2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членовете на клубовете в изпълнение на клубните проекти;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6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bg-BG" sz="2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Вноски и дарения в </a:t>
            </a:r>
            <a:r>
              <a:rPr kumimoji="0" lang="bg-BG" sz="25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Годишния фонд</a:t>
            </a:r>
            <a:r>
              <a:rPr kumimoji="0" lang="bg-BG" sz="2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Фондация Ротари;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6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bg-BG" sz="2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Вноски за програмата </a:t>
            </a: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End Polio</a:t>
            </a:r>
            <a:r>
              <a:rPr kumimoji="0" lang="bg-BG" sz="2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6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bg-BG" sz="2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Вноски на благодетели в </a:t>
            </a:r>
            <a:r>
              <a:rPr kumimoji="0" lang="bg-BG" sz="25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Дарителски фонд</a:t>
            </a:r>
            <a:r>
              <a:rPr kumimoji="0" lang="bg-BG" sz="2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423503323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6534" y="1227667"/>
            <a:ext cx="10972800" cy="3412065"/>
          </a:xfrm>
        </p:spPr>
        <p:txBody>
          <a:bodyPr>
            <a:noAutofit/>
          </a:bodyPr>
          <a:lstStyle/>
          <a:p>
            <a:r>
              <a:rPr lang="bg-BG" sz="11500" dirty="0"/>
              <a:t>Цели на Дистрикт 2482</a:t>
            </a:r>
            <a:endParaRPr lang="en-US" sz="11500" dirty="0"/>
          </a:p>
        </p:txBody>
      </p:sp>
    </p:spTree>
    <p:extLst>
      <p:ext uri="{BB962C8B-B14F-4D97-AF65-F5344CB8AC3E}">
        <p14:creationId xmlns:p14="http://schemas.microsoft.com/office/powerpoint/2010/main" val="221826088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A53A718B-87A2-445E-8DCB-78B5A69B5D9A}"/>
              </a:ext>
            </a:extLst>
          </p:cNvPr>
          <p:cNvSpPr txBox="1">
            <a:spLocks/>
          </p:cNvSpPr>
          <p:nvPr/>
        </p:nvSpPr>
        <p:spPr>
          <a:xfrm>
            <a:off x="0" y="411163"/>
            <a:ext cx="1212874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ЦЕЛИ НА ДИСТРИКТ 2482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6C624D9-2E0D-4A40-9F40-B5552282986C}"/>
              </a:ext>
            </a:extLst>
          </p:cNvPr>
          <p:cNvSpPr txBox="1">
            <a:spLocks/>
          </p:cNvSpPr>
          <p:nvPr/>
        </p:nvSpPr>
        <p:spPr>
          <a:xfrm>
            <a:off x="777279" y="1194192"/>
            <a:ext cx="10636586" cy="4362036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g-BG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Цел: </a:t>
            </a:r>
            <a:r>
              <a:rPr kumimoji="0" lang="bg-BG" sz="2400" b="1" i="0" u="none" strike="noStrike" kern="1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Насърчаване на всички клубове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bg-BG" sz="2400" b="1" i="0" u="none" strike="noStrike" kern="1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Дистрикта да поставят своите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bg-BG" sz="2400" b="1" i="0" u="none" strike="noStrike" kern="1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цели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 Р</a:t>
            </a:r>
            <a:r>
              <a:rPr kumimoji="0" lang="bg-BG" sz="2400" b="1" i="0" u="none" strike="noStrike" kern="1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отари клуб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bg-BG" sz="2400" b="1" i="0" u="none" strike="noStrike" kern="1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централ (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RCC)</a:t>
            </a:r>
            <a:endParaRPr kumimoji="0" lang="bg-BG" sz="2400" b="0" i="0" u="none" strike="noStrike" kern="100" cap="none" spc="0" normalizeH="0" baseline="0" noProof="0" dirty="0">
              <a:ln>
                <a:noFill/>
              </a:ln>
              <a:solidFill>
                <a:srgbClr val="17458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Минимум </a:t>
            </a:r>
            <a:r>
              <a:rPr kumimoji="0" lang="bg-BG" sz="2400" b="1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50 %</a:t>
            </a:r>
            <a:r>
              <a:rPr kumimoji="0" lang="bg-BG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 клубовете да получат Клубна награда за отлични постижения</a:t>
            </a: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g-BG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Цел</a:t>
            </a:r>
            <a:r>
              <a:rPr kumimoji="0" lang="bg-BG" sz="2400" b="1" i="0" u="none" strike="noStrike" kern="1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Задържане и нарастване броя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bg-BG" sz="2400" b="1" i="0" u="none" strike="noStrike" kern="1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ротарианци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bg-BG" sz="2400" b="1" i="0" u="none" strike="noStrike" kern="1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ротарактори и интерактори 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kumimoji="0" lang="bg-BG" sz="2400" b="1" i="0" u="none" strike="noStrike" kern="1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Дистрикта 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спрямо предходната година</a:t>
            </a:r>
            <a:endParaRPr kumimoji="0" lang="bg-BG" sz="2400" b="0" i="0" u="none" strike="noStrike" kern="100" cap="none" spc="0" normalizeH="0" baseline="0" noProof="0" dirty="0">
              <a:ln>
                <a:noFill/>
              </a:ln>
              <a:solidFill>
                <a:srgbClr val="17458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bg-BG" sz="2400" b="1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100 % </a:t>
            </a: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задържане на членовете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Нетно нарастване на членовете в Дистрикта най-малко с  </a:t>
            </a:r>
            <a:r>
              <a:rPr kumimoji="0" lang="bg-BG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bg-BG" sz="2400" b="1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 </a:t>
            </a: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%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Създаване на </a:t>
            </a:r>
            <a:r>
              <a:rPr kumimoji="0" lang="bg-BG" sz="2400" b="1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сателитни клуба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Чартиране на </a:t>
            </a:r>
            <a:r>
              <a:rPr kumimoji="0" lang="bg-BG" sz="2400" b="1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нови Ротари или Ротаракт клубове</a:t>
            </a:r>
          </a:p>
          <a:p>
            <a:pPr marL="0" marR="0" lvl="0" indent="0" algn="l" defTabSz="914400" rtl="0" eaLnBrk="1" fontAlgn="auto" latinLnBrk="0" hangingPunct="1">
              <a:lnSpc>
                <a:spcPct val="106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bg-BG" sz="2500" b="1" i="0" u="none" strike="noStrike" kern="1200" cap="none" spc="0" normalizeH="0" baseline="0" noProof="0" dirty="0">
              <a:ln>
                <a:noFill/>
              </a:ln>
              <a:solidFill>
                <a:srgbClr val="17458F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441339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A53A718B-87A2-445E-8DCB-78B5A69B5D9A}"/>
              </a:ext>
            </a:extLst>
          </p:cNvPr>
          <p:cNvSpPr txBox="1">
            <a:spLocks/>
          </p:cNvSpPr>
          <p:nvPr/>
        </p:nvSpPr>
        <p:spPr>
          <a:xfrm>
            <a:off x="0" y="411163"/>
            <a:ext cx="1212874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ЦЕЛИ НА ДИСТРИКТ 2482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6C624D9-2E0D-4A40-9F40-B5552282986C}"/>
              </a:ext>
            </a:extLst>
          </p:cNvPr>
          <p:cNvSpPr txBox="1">
            <a:spLocks/>
          </p:cNvSpPr>
          <p:nvPr/>
        </p:nvSpPr>
        <p:spPr>
          <a:xfrm>
            <a:off x="872971" y="1193765"/>
            <a:ext cx="10637711" cy="4572334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g-BG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Цел</a:t>
            </a:r>
            <a:r>
              <a:rPr kumimoji="0" lang="bg-BG" sz="2400" b="1" i="0" u="none" strike="noStrike" kern="1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Всички клубове в Дистрикт 2482 да имат Стратегически план за следващите три години, който да следват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bg-BG" sz="2400" b="1" i="0" u="none" strike="noStrike" kern="100" cap="none" spc="0" normalizeH="0" baseline="0" noProof="0" dirty="0">
              <a:ln>
                <a:noFill/>
              </a:ln>
              <a:solidFill>
                <a:srgbClr val="17458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g-BG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Цел</a:t>
            </a:r>
            <a:r>
              <a:rPr kumimoji="0" lang="bg-BG" sz="2400" b="1" i="0" u="none" strike="noStrike" kern="1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Увеличаване на реализираните проекти, удовлетворяващи приоритетни нужди на общностите, с реално измерен положителен резултат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bg-BG" sz="2400" b="0" i="0" u="none" strike="noStrike" kern="100" cap="none" spc="0" normalizeH="0" baseline="0" noProof="0" dirty="0">
              <a:ln>
                <a:noFill/>
              </a:ln>
              <a:solidFill>
                <a:srgbClr val="17458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bg-BG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Минимум </a:t>
            </a:r>
            <a:r>
              <a:rPr kumimoji="0" lang="bg-BG" sz="2400" b="1" i="0" u="none" strike="noStrike" kern="1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50 %</a:t>
            </a:r>
            <a:r>
              <a:rPr kumimoji="0" lang="bg-BG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bg-BG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клубове с членове, които пряко участват като доброволци в изпълнението на клубните проекти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bg-BG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Съвместни проекти на Ротари и Ротаракт клубове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bg-BG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Минимум </a:t>
            </a:r>
            <a:r>
              <a:rPr kumimoji="0" lang="bg-BG" sz="2400" b="1" i="0" u="none" strike="noStrike" kern="1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kumimoji="0" lang="bg-BG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bg-BG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национален проект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bg-BG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Минимум</a:t>
            </a:r>
            <a:r>
              <a:rPr kumimoji="0" lang="bg-BG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bg-BG" sz="2400" b="1" i="0" u="none" strike="noStrike" kern="1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kumimoji="0" lang="bg-BG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bg-BG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 финансиран с Глобален грант, с водещ партньор клуб от Дистрикта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bg-BG" sz="2400" b="1" i="0" u="none" strike="noStrike" kern="1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Двойно</a:t>
            </a:r>
            <a:r>
              <a:rPr kumimoji="0" lang="bg-BG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увеличение на клубовете, кандидати за Дистриктен грант</a:t>
            </a: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bg-BG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6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bg-BG" sz="2500" b="1" i="0" u="none" strike="noStrike" kern="1200" cap="none" spc="0" normalizeH="0" baseline="0" noProof="0" dirty="0">
              <a:ln>
                <a:noFill/>
              </a:ln>
              <a:solidFill>
                <a:srgbClr val="17458F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02126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A53A718B-87A2-445E-8DCB-78B5A69B5D9A}"/>
              </a:ext>
            </a:extLst>
          </p:cNvPr>
          <p:cNvSpPr txBox="1">
            <a:spLocks/>
          </p:cNvSpPr>
          <p:nvPr/>
        </p:nvSpPr>
        <p:spPr>
          <a:xfrm>
            <a:off x="0" y="411163"/>
            <a:ext cx="1212874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ЦЕЛИ НА ДИСТРИКТ 2482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6C624D9-2E0D-4A40-9F40-B5552282986C}"/>
              </a:ext>
            </a:extLst>
          </p:cNvPr>
          <p:cNvSpPr txBox="1">
            <a:spLocks/>
          </p:cNvSpPr>
          <p:nvPr/>
        </p:nvSpPr>
        <p:spPr>
          <a:xfrm>
            <a:off x="819808" y="1247982"/>
            <a:ext cx="10507994" cy="4362036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g-BG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Цел</a:t>
            </a:r>
            <a:r>
              <a:rPr kumimoji="0" lang="bg-BG" sz="2400" b="1" i="0" u="none" strike="noStrike" kern="1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Активно участие на клубовете и членовете с дарения към Годишния фонд на Фондация Ротари и Полио плюс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bg-BG" sz="1200" b="0" i="0" u="none" strike="noStrike" kern="100" cap="none" spc="0" normalizeH="0" baseline="0" noProof="0" dirty="0">
              <a:ln>
                <a:noFill/>
              </a:ln>
              <a:solidFill>
                <a:srgbClr val="17458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bg-BG" sz="2400" b="1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50 % </a:t>
            </a:r>
            <a:r>
              <a:rPr kumimoji="0" lang="bg-BG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клубове с дарения към Годишния фонд на Фондация Ротари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bg-BG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Нарастване с </a:t>
            </a:r>
            <a:r>
              <a:rPr kumimoji="0" lang="bg-BG" sz="2400" b="1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50 %</a:t>
            </a:r>
            <a:r>
              <a:rPr kumimoji="0" lang="bg-BG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bg-BG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членовете на Обществото на Пол Харис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bg-BG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Поне </a:t>
            </a:r>
            <a:r>
              <a:rPr kumimoji="0" lang="bg-BG" sz="2400" b="1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два</a:t>
            </a:r>
            <a:r>
              <a:rPr kumimoji="0" lang="bg-BG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нови клуба  „100% Пол Харис“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bg-BG" sz="2400" b="1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50 %</a:t>
            </a:r>
            <a:r>
              <a:rPr kumimoji="0" lang="bg-BG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bg-BG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клубове с дарения към Програмата Полио Плюс</a:t>
            </a:r>
            <a:endParaRPr kumimoji="0" lang="en-US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bg-BG" sz="1800" b="0" i="0" u="none" strike="noStrike" kern="100" cap="none" spc="0" normalizeH="0" baseline="0" noProof="0" dirty="0">
              <a:ln>
                <a:noFill/>
              </a:ln>
              <a:solidFill>
                <a:srgbClr val="17458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g-BG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Цел</a:t>
            </a:r>
            <a:r>
              <a:rPr kumimoji="0" lang="bg-BG" sz="2400" b="1" i="0" u="none" strike="noStrike" kern="1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 Изграждане на положителния публичен имидж на Ротари в България, като водеща хуманитарна организация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bg-BG" sz="2400" b="0" i="0" u="none" strike="noStrike" kern="100" cap="none" spc="0" normalizeH="0" baseline="0" noProof="0" dirty="0">
              <a:ln>
                <a:noFill/>
              </a:ln>
              <a:solidFill>
                <a:srgbClr val="17458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6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bg-BG" sz="2500" b="1" i="0" u="none" strike="noStrike" kern="1200" cap="none" spc="0" normalizeH="0" baseline="0" noProof="0" dirty="0">
              <a:ln>
                <a:noFill/>
              </a:ln>
              <a:solidFill>
                <a:srgbClr val="17458F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67363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A53A718B-87A2-445E-8DCB-78B5A69B5D9A}"/>
              </a:ext>
            </a:extLst>
          </p:cNvPr>
          <p:cNvSpPr txBox="1">
            <a:spLocks/>
          </p:cNvSpPr>
          <p:nvPr/>
        </p:nvSpPr>
        <p:spPr>
          <a:xfrm>
            <a:off x="0" y="411163"/>
            <a:ext cx="1212874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ЦЕЛИ НА ДИСТРИКТ 2482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6C624D9-2E0D-4A40-9F40-B5552282986C}"/>
              </a:ext>
            </a:extLst>
          </p:cNvPr>
          <p:cNvSpPr txBox="1">
            <a:spLocks/>
          </p:cNvSpPr>
          <p:nvPr/>
        </p:nvSpPr>
        <p:spPr>
          <a:xfrm>
            <a:off x="819808" y="1539034"/>
            <a:ext cx="10962288" cy="3373208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bg-BG" sz="2400" b="1" i="0" u="none" strike="noStrike" kern="100" cap="none" spc="0" normalizeH="0" baseline="0" noProof="0" dirty="0">
              <a:ln>
                <a:noFill/>
              </a:ln>
              <a:solidFill>
                <a:srgbClr val="17458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g-BG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Цел</a:t>
            </a:r>
            <a:r>
              <a:rPr kumimoji="0" lang="bg-BG" sz="2400" b="1" i="0" u="none" strike="noStrike" kern="1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Привличане на млади хора в програмите на Ротари.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bg-BG" sz="2400" b="0" i="0" u="none" strike="noStrike" kern="100" cap="none" spc="0" normalizeH="0" baseline="0" noProof="0" dirty="0">
              <a:ln>
                <a:noFill/>
              </a:ln>
              <a:solidFill>
                <a:srgbClr val="17458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bg-BG" sz="2400" b="1" i="0" u="none" strike="noStrike" kern="1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Два</a:t>
            </a: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дистриктни семинара </a:t>
            </a:r>
            <a:r>
              <a:rPr kumimoji="0" lang="bg-BG" sz="2400" b="1" i="0" u="none" strike="noStrike" kern="1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RYLA</a:t>
            </a:r>
            <a:endParaRPr kumimoji="0" lang="bg-BG" sz="2000" b="1" i="0" u="none" strike="noStrike" kern="100" cap="none" spc="0" normalizeH="0" baseline="0" noProof="0" dirty="0">
              <a:ln>
                <a:noFill/>
              </a:ln>
              <a:solidFill>
                <a:srgbClr val="17458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bg-BG" sz="2400" b="1" i="0" u="none" strike="noStrike" kern="1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Един</a:t>
            </a: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международен семинар </a:t>
            </a:r>
            <a:r>
              <a:rPr kumimoji="0" lang="bg-BG" sz="2400" b="1" i="0" u="none" strike="noStrike" kern="1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RYLA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bg-BG" sz="2400" b="1" i="0" u="none" strike="noStrike" kern="1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Един</a:t>
            </a: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международен младежки обмен.</a:t>
            </a:r>
          </a:p>
          <a:p>
            <a:pPr marL="0" marR="0" lvl="0" indent="0" algn="l" defTabSz="914400" rtl="0" eaLnBrk="1" fontAlgn="auto" latinLnBrk="0" hangingPunct="1">
              <a:lnSpc>
                <a:spcPct val="106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bg-BG" sz="2500" b="1" i="0" u="none" strike="noStrike" kern="1200" cap="none" spc="0" normalizeH="0" baseline="0" noProof="0" dirty="0">
              <a:ln>
                <a:noFill/>
              </a:ln>
              <a:solidFill>
                <a:srgbClr val="17458F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492544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6534" y="1227667"/>
            <a:ext cx="10972800" cy="3412065"/>
          </a:xfrm>
        </p:spPr>
        <p:txBody>
          <a:bodyPr>
            <a:noAutofit/>
          </a:bodyPr>
          <a:lstStyle/>
          <a:p>
            <a:r>
              <a:rPr lang="bg-BG" sz="11500" dirty="0"/>
              <a:t>Нашият план за действие</a:t>
            </a:r>
            <a:endParaRPr lang="en-US" sz="11500" dirty="0"/>
          </a:p>
        </p:txBody>
      </p:sp>
    </p:spTree>
    <p:extLst>
      <p:ext uri="{BB962C8B-B14F-4D97-AF65-F5344CB8AC3E}">
        <p14:creationId xmlns:p14="http://schemas.microsoft.com/office/powerpoint/2010/main" val="387249553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A53A718B-87A2-445E-8DCB-78B5A69B5D9A}"/>
              </a:ext>
            </a:extLst>
          </p:cNvPr>
          <p:cNvSpPr txBox="1">
            <a:spLocks/>
          </p:cNvSpPr>
          <p:nvPr/>
        </p:nvSpPr>
        <p:spPr>
          <a:xfrm>
            <a:off x="0" y="411163"/>
            <a:ext cx="1212874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НАШИЯТ ПЛАН ЗА ДЕЙСТВИЕ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6C624D9-2E0D-4A40-9F40-B5552282986C}"/>
              </a:ext>
            </a:extLst>
          </p:cNvPr>
          <p:cNvSpPr txBox="1">
            <a:spLocks/>
          </p:cNvSpPr>
          <p:nvPr/>
        </p:nvSpPr>
        <p:spPr>
          <a:xfrm>
            <a:off x="819808" y="1539034"/>
            <a:ext cx="10962288" cy="4372668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1" i="0" u="none" strike="noStrike" kern="1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Програма за развитие на членството</a:t>
            </a:r>
          </a:p>
          <a:p>
            <a:pPr marL="742950" marR="0" lvl="1" indent="-28575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bg-BG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Задържане на членовете</a:t>
            </a:r>
          </a:p>
          <a:p>
            <a:pPr marL="742950" marR="0" lvl="1" indent="-28575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bg-BG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Нови членове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Програма за </a:t>
            </a:r>
            <a:r>
              <a:rPr kumimoji="0" lang="bg-BG" sz="2000" b="1" i="0" u="none" strike="noStrike" kern="1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структуриране и укрепване на Ротаракт клубовете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1" i="0" u="none" strike="noStrike" kern="1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Идентифициране</a:t>
            </a: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персонално </a:t>
            </a:r>
            <a:r>
              <a:rPr kumimoji="0" lang="bg-BG" sz="2000" b="1" i="0" u="none" strike="noStrike" kern="1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подпомагане</a:t>
            </a: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застрашени Ротари клубове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Идентифициране на общности с </a:t>
            </a:r>
            <a:r>
              <a:rPr kumimoji="0" lang="bg-BG" sz="2000" b="1" i="0" u="none" strike="noStrike" kern="1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потенциал за създаване на нови клубове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Създаване на </a:t>
            </a:r>
            <a:r>
              <a:rPr kumimoji="0" lang="bg-BG" sz="2000" b="1" i="0" u="none" strike="noStrike" kern="1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нови клубове в подходящ формат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1" i="0" u="none" strike="noStrike" kern="1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Нова клубна култура</a:t>
            </a: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клубовете да станат най-желаното място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Иницииране на </a:t>
            </a:r>
            <a:r>
              <a:rPr kumimoji="0" lang="bg-BG" sz="2000" b="1" i="0" u="none" strike="noStrike" kern="1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анкети за удовлетвореност</a:t>
            </a: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членовете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g-BG" sz="1800" b="0" i="0" u="none" strike="noStrike" kern="1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06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bg-BG" sz="2500" b="1" i="0" u="none" strike="noStrike" kern="1200" cap="none" spc="0" normalizeH="0" baseline="0" noProof="0" dirty="0">
              <a:ln>
                <a:noFill/>
              </a:ln>
              <a:solidFill>
                <a:srgbClr val="17458F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F9AE521-8EF8-444E-9C51-A2CE681F5C6E}"/>
              </a:ext>
            </a:extLst>
          </p:cNvPr>
          <p:cNvSpPr txBox="1">
            <a:spLocks/>
          </p:cNvSpPr>
          <p:nvPr/>
        </p:nvSpPr>
        <p:spPr>
          <a:xfrm>
            <a:off x="0" y="855479"/>
            <a:ext cx="1212874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КОМИТЕТ ПО ЧЛЕНСТВО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8928563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A53A718B-87A2-445E-8DCB-78B5A69B5D9A}"/>
              </a:ext>
            </a:extLst>
          </p:cNvPr>
          <p:cNvSpPr txBox="1">
            <a:spLocks/>
          </p:cNvSpPr>
          <p:nvPr/>
        </p:nvSpPr>
        <p:spPr>
          <a:xfrm>
            <a:off x="0" y="411163"/>
            <a:ext cx="1212874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НАШИЯТ ПЛАН ЗА ДЕЙСТВИЕ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6C624D9-2E0D-4A40-9F40-B5552282986C}"/>
              </a:ext>
            </a:extLst>
          </p:cNvPr>
          <p:cNvSpPr txBox="1">
            <a:spLocks/>
          </p:cNvSpPr>
          <p:nvPr/>
        </p:nvSpPr>
        <p:spPr>
          <a:xfrm>
            <a:off x="819808" y="1539034"/>
            <a:ext cx="10962288" cy="2925473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bg-BG" sz="1800" b="0" i="0" u="none" strike="noStrike" kern="100" cap="none" spc="0" normalizeH="0" baseline="0" noProof="0" dirty="0">
              <a:ln>
                <a:noFill/>
              </a:ln>
              <a:solidFill>
                <a:srgbClr val="17458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Свързване с възпитаници на Ротари чрез </a:t>
            </a:r>
            <a:r>
              <a:rPr kumimoji="0" lang="bg-BG" sz="2000" b="1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използване на информацията в РИ</a:t>
            </a: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Създаване на </a:t>
            </a:r>
            <a:r>
              <a:rPr kumimoji="0" lang="bg-BG" sz="2000" b="1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план и програма</a:t>
            </a: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 работа с алумни общества.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Използване на обучителни материали от </a:t>
            </a:r>
            <a:r>
              <a:rPr kumimoji="0" lang="en-US" sz="2000" b="1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Learning </a:t>
            </a:r>
            <a:r>
              <a:rPr kumimoji="0" lang="bg-BG" sz="2000" b="1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Centre</a:t>
            </a: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работа с алумни за РК и РАК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Номиниране на възпитаници за </a:t>
            </a:r>
            <a:r>
              <a:rPr kumimoji="0" lang="bg-BG" sz="2000" b="1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награди</a:t>
            </a: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6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bg-BG" sz="2500" b="1" i="0" u="none" strike="noStrike" kern="1200" cap="none" spc="0" normalizeH="0" baseline="0" noProof="0" dirty="0">
              <a:ln>
                <a:noFill/>
              </a:ln>
              <a:solidFill>
                <a:srgbClr val="17458F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F9AE521-8EF8-444E-9C51-A2CE681F5C6E}"/>
              </a:ext>
            </a:extLst>
          </p:cNvPr>
          <p:cNvSpPr txBox="1">
            <a:spLocks/>
          </p:cNvSpPr>
          <p:nvPr/>
        </p:nvSpPr>
        <p:spPr>
          <a:xfrm>
            <a:off x="63260" y="1000125"/>
            <a:ext cx="1212874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ПОДКОМИТЕТ АЛУМНИ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0616126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A53A718B-87A2-445E-8DCB-78B5A69B5D9A}"/>
              </a:ext>
            </a:extLst>
          </p:cNvPr>
          <p:cNvSpPr txBox="1">
            <a:spLocks/>
          </p:cNvSpPr>
          <p:nvPr/>
        </p:nvSpPr>
        <p:spPr>
          <a:xfrm>
            <a:off x="31630" y="241744"/>
            <a:ext cx="1212874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НАШИЯТ ПЛАН ЗА ДЕЙСТВИЕ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6C624D9-2E0D-4A40-9F40-B5552282986C}"/>
              </a:ext>
            </a:extLst>
          </p:cNvPr>
          <p:cNvSpPr txBox="1">
            <a:spLocks/>
          </p:cNvSpPr>
          <p:nvPr/>
        </p:nvSpPr>
        <p:spPr>
          <a:xfrm>
            <a:off x="851706" y="1444440"/>
            <a:ext cx="10962288" cy="4547569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1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Структуриране на подкомитети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Здравеопазване и превенция на зависимости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Образование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Околна среда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РОК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Създаване на </a:t>
            </a:r>
            <a:r>
              <a:rPr kumimoji="0" lang="bg-BG" sz="2000" b="1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работни групи</a:t>
            </a: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 привличане на специалисти ротарианци и външни експерти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Актуализиране на инструментите за </a:t>
            </a:r>
            <a:r>
              <a:rPr kumimoji="0" lang="bg-BG" sz="2000" b="1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оценка нуждите на общността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Изготвяне на програма и план за провеждане на мероприятия и проекти, свързани с екология, образование, здравеопазване и превенция на зависимости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Идентифициране на клубни проекти и нови предложения с потенциал за </a:t>
            </a:r>
            <a:r>
              <a:rPr kumimoji="0" lang="bg-BG" sz="2000" b="1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дистриктен  проект</a:t>
            </a:r>
            <a:endParaRPr kumimoji="0" lang="bg-BG" sz="25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F9AE521-8EF8-444E-9C51-A2CE681F5C6E}"/>
              </a:ext>
            </a:extLst>
          </p:cNvPr>
          <p:cNvSpPr txBox="1">
            <a:spLocks/>
          </p:cNvSpPr>
          <p:nvPr/>
        </p:nvSpPr>
        <p:spPr>
          <a:xfrm>
            <a:off x="0" y="855479"/>
            <a:ext cx="1212874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КОМИТЕТ ЗА СЛУЖБА В ОБЩНОСТТА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14582091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A53A718B-87A2-445E-8DCB-78B5A69B5D9A}"/>
              </a:ext>
            </a:extLst>
          </p:cNvPr>
          <p:cNvSpPr txBox="1">
            <a:spLocks/>
          </p:cNvSpPr>
          <p:nvPr/>
        </p:nvSpPr>
        <p:spPr>
          <a:xfrm>
            <a:off x="0" y="411163"/>
            <a:ext cx="1212874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НАШИЯТ ПЛАН ЗА ДЕЙСТВИЕ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6C624D9-2E0D-4A40-9F40-B5552282986C}"/>
              </a:ext>
            </a:extLst>
          </p:cNvPr>
          <p:cNvSpPr txBox="1">
            <a:spLocks/>
          </p:cNvSpPr>
          <p:nvPr/>
        </p:nvSpPr>
        <p:spPr>
          <a:xfrm>
            <a:off x="819808" y="1539034"/>
            <a:ext cx="10626328" cy="4032426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bg-BG" sz="2000" b="0" i="0" u="none" strike="noStrike" kern="100" cap="none" spc="0" normalizeH="0" baseline="0" noProof="0" dirty="0">
              <a:ln>
                <a:noFill/>
              </a:ln>
              <a:solidFill>
                <a:srgbClr val="17458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Създаване на </a:t>
            </a:r>
            <a:r>
              <a:rPr kumimoji="0" lang="bg-BG" sz="2000" b="1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програма за обучение на клубни лидери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Създаване на </a:t>
            </a:r>
            <a:r>
              <a:rPr kumimoji="0" lang="bg-BG" sz="2000" b="1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програма за обучение на новоприети членове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Създаване на </a:t>
            </a:r>
            <a:r>
              <a:rPr kumimoji="0" lang="bg-BG" sz="2000" b="1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програма за подбор и обучение на дистриктни лидери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Завършване на модул за знания и лидерски умения в сайта на дистрикта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Провеждане на </a:t>
            </a:r>
            <a:r>
              <a:rPr kumimoji="0" lang="bg-BG" sz="2000" b="1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тематични уебинари</a:t>
            </a:r>
            <a:endParaRPr kumimoji="0" lang="bg-BG" sz="25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F9AE521-8EF8-444E-9C51-A2CE681F5C6E}"/>
              </a:ext>
            </a:extLst>
          </p:cNvPr>
          <p:cNvSpPr txBox="1">
            <a:spLocks/>
          </p:cNvSpPr>
          <p:nvPr/>
        </p:nvSpPr>
        <p:spPr>
          <a:xfrm>
            <a:off x="0" y="855479"/>
            <a:ext cx="1212874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КОМИТЕТ ЗА ОБУЧЕНИЕ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8580263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A53A718B-87A2-445E-8DCB-78B5A69B5D9A}"/>
              </a:ext>
            </a:extLst>
          </p:cNvPr>
          <p:cNvSpPr txBox="1">
            <a:spLocks/>
          </p:cNvSpPr>
          <p:nvPr/>
        </p:nvSpPr>
        <p:spPr>
          <a:xfrm>
            <a:off x="0" y="411163"/>
            <a:ext cx="1212874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НАШИЯТ ПЛАН ЗА ДЕЙСТВИЕ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6C624D9-2E0D-4A40-9F40-B5552282986C}"/>
              </a:ext>
            </a:extLst>
          </p:cNvPr>
          <p:cNvSpPr txBox="1">
            <a:spLocks/>
          </p:cNvSpPr>
          <p:nvPr/>
        </p:nvSpPr>
        <p:spPr>
          <a:xfrm>
            <a:off x="819808" y="1539034"/>
            <a:ext cx="10962288" cy="4463487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Оценка на възприятието на Ротари в рамките на </a:t>
            </a:r>
            <a:r>
              <a:rPr kumimoji="0" lang="bg-BG" sz="2000" b="1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ротарианската общност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Обучение и подкрепа на Ротари, Ротаракт и Интеракт клубовете за </a:t>
            </a:r>
            <a:r>
              <a:rPr kumimoji="0" lang="bg-BG" sz="2000" b="1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прилагане на бранда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Ефективно използване на </a:t>
            </a:r>
            <a:r>
              <a:rPr kumimoji="0" lang="bg-BG" sz="2000" b="1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дигитални платформи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Изграждане на </a:t>
            </a:r>
            <a:r>
              <a:rPr kumimoji="0" lang="bg-BG" sz="2000" b="1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партньорства с местни медии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Популяризиране на </a:t>
            </a:r>
            <a:r>
              <a:rPr kumimoji="0" lang="bg-BG" sz="2000" b="1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значими проекти и инициативи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Ангажиране на </a:t>
            </a:r>
            <a:r>
              <a:rPr kumimoji="0" lang="bg-BG" sz="2000" b="1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разнообразна аудитория</a:t>
            </a: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от професионалисти и студенти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1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Мониторинг и оценка на напредъка</a:t>
            </a:r>
            <a:endParaRPr kumimoji="0" lang="bg-BG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Съвместно с Комитетите по Членство и Обучение – разработване на информационни материали за неротарианци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g-BG" sz="1800" b="1" i="0" u="none" strike="noStrike" kern="1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bg-BG" sz="1800" b="0" i="0" u="none" strike="noStrike" kern="100" cap="none" spc="0" normalizeH="0" baseline="0" noProof="0" dirty="0">
              <a:ln>
                <a:noFill/>
              </a:ln>
              <a:solidFill>
                <a:srgbClr val="17458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6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bg-BG" sz="2500" b="1" i="0" u="none" strike="noStrike" kern="1200" cap="none" spc="0" normalizeH="0" baseline="0" noProof="0" dirty="0">
              <a:ln>
                <a:noFill/>
              </a:ln>
              <a:solidFill>
                <a:srgbClr val="17458F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F9AE521-8EF8-444E-9C51-A2CE681F5C6E}"/>
              </a:ext>
            </a:extLst>
          </p:cNvPr>
          <p:cNvSpPr txBox="1">
            <a:spLocks/>
          </p:cNvSpPr>
          <p:nvPr/>
        </p:nvSpPr>
        <p:spPr>
          <a:xfrm>
            <a:off x="0" y="855479"/>
            <a:ext cx="1212874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КОМИТЕТ ПО ПУБЛИЧЕН ИМИДЖ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9718188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A53A718B-87A2-445E-8DCB-78B5A69B5D9A}"/>
              </a:ext>
            </a:extLst>
          </p:cNvPr>
          <p:cNvSpPr txBox="1">
            <a:spLocks/>
          </p:cNvSpPr>
          <p:nvPr/>
        </p:nvSpPr>
        <p:spPr>
          <a:xfrm>
            <a:off x="0" y="411163"/>
            <a:ext cx="1212874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НАШИЯТ ПЛАН ЗА ДЕЙСТВИЕ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6C624D9-2E0D-4A40-9F40-B5552282986C}"/>
              </a:ext>
            </a:extLst>
          </p:cNvPr>
          <p:cNvSpPr txBox="1">
            <a:spLocks/>
          </p:cNvSpPr>
          <p:nvPr/>
        </p:nvSpPr>
        <p:spPr>
          <a:xfrm>
            <a:off x="819808" y="1539034"/>
            <a:ext cx="10962288" cy="4330138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bg-BG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Планиране на даренията </a:t>
            </a:r>
            <a:r>
              <a:rPr kumimoji="0" lang="en-US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към</a:t>
            </a: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Фондация</a:t>
            </a: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</a:t>
            </a: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</a:t>
            </a: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Ротари и Ротаракт </a:t>
            </a: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клубове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Провеждане на кампания за дарения от всеки ротарианец и ротарактор всяка година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Популяризиране на автоматизираните регулярни дарения за малки суми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Популяризиране на каузи в полза на общността – за обединяването на усилията на повече хора извън Ротари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Набиране директно на средства от граждани, фирми или други НПО в полза на общността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Провеждането на Тематични вечери на носителите на „Отличието Пол Харис“ ,  и Големи донори </a:t>
            </a:r>
          </a:p>
          <a:p>
            <a:pPr marL="0" marR="0" lvl="0" indent="0" algn="l" defTabSz="914400" rtl="0" eaLnBrk="1" fontAlgn="auto" latinLnBrk="0" hangingPunct="1">
              <a:lnSpc>
                <a:spcPct val="106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bg-BG" sz="2500" b="1" i="0" u="none" strike="noStrike" kern="1200" cap="none" spc="0" normalizeH="0" baseline="0" noProof="0" dirty="0">
              <a:ln>
                <a:noFill/>
              </a:ln>
              <a:solidFill>
                <a:srgbClr val="17458F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F9AE521-8EF8-444E-9C51-A2CE681F5C6E}"/>
              </a:ext>
            </a:extLst>
          </p:cNvPr>
          <p:cNvSpPr txBox="1">
            <a:spLocks/>
          </p:cNvSpPr>
          <p:nvPr/>
        </p:nvSpPr>
        <p:spPr>
          <a:xfrm>
            <a:off x="0" y="855479"/>
            <a:ext cx="1212874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КОМИТЕТ ЗА ФОНДАЦИЯ РОТАРИ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39748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A53A718B-87A2-445E-8DCB-78B5A69B5D9A}"/>
              </a:ext>
            </a:extLst>
          </p:cNvPr>
          <p:cNvSpPr txBox="1">
            <a:spLocks/>
          </p:cNvSpPr>
          <p:nvPr/>
        </p:nvSpPr>
        <p:spPr>
          <a:xfrm>
            <a:off x="0" y="411163"/>
            <a:ext cx="1212874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НАШИЯТ ПЛАН ЗА ДЕЙСТВИЕ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6C624D9-2E0D-4A40-9F40-B5552282986C}"/>
              </a:ext>
            </a:extLst>
          </p:cNvPr>
          <p:cNvSpPr txBox="1">
            <a:spLocks/>
          </p:cNvSpPr>
          <p:nvPr/>
        </p:nvSpPr>
        <p:spPr>
          <a:xfrm>
            <a:off x="819808" y="1539034"/>
            <a:ext cx="10962288" cy="4372668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Съставяне на програма и план за популяризиране на Интеракт сред РК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Създаване на програма за обучение на съветниците на ИК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Създаване на програма за обучение на бордовете на Интеракт в РК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Идентифициране на клубове с възможности за създаване на ИК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Подпомагане на клубове за чартиране  на Интеракт клубове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Обучение на Ротари клубовете относно дейността на RYLA и ММО и възможности пред младежите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Организиране на RYLA семинари и ММО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Подбор на проекти на ИК за подпомагане с дистриктно финансиране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F9AE521-8EF8-444E-9C51-A2CE681F5C6E}"/>
              </a:ext>
            </a:extLst>
          </p:cNvPr>
          <p:cNvSpPr txBox="1">
            <a:spLocks/>
          </p:cNvSpPr>
          <p:nvPr/>
        </p:nvSpPr>
        <p:spPr>
          <a:xfrm>
            <a:off x="0" y="855479"/>
            <a:ext cx="1212874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КОМИТЕТ ЗА МЛАДЕЖКИ ПРОГРАМИ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8415376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A53A718B-87A2-445E-8DCB-78B5A69B5D9A}"/>
              </a:ext>
            </a:extLst>
          </p:cNvPr>
          <p:cNvSpPr txBox="1">
            <a:spLocks/>
          </p:cNvSpPr>
          <p:nvPr/>
        </p:nvSpPr>
        <p:spPr>
          <a:xfrm>
            <a:off x="0" y="411163"/>
            <a:ext cx="1212874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НАШИЯТ ПЛАН ЗА ДЕЙСТВИЕ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6C624D9-2E0D-4A40-9F40-B5552282986C}"/>
              </a:ext>
            </a:extLst>
          </p:cNvPr>
          <p:cNvSpPr txBox="1">
            <a:spLocks/>
          </p:cNvSpPr>
          <p:nvPr/>
        </p:nvSpPr>
        <p:spPr>
          <a:xfrm>
            <a:off x="819808" y="1539034"/>
            <a:ext cx="10962288" cy="4276975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bg-BG" sz="2000" b="0" i="0" u="none" strike="noStrike" kern="100" cap="none" spc="0" normalizeH="0" baseline="0" noProof="0" dirty="0">
              <a:ln>
                <a:noFill/>
              </a:ln>
              <a:solidFill>
                <a:srgbClr val="17458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Създаване на база данни с други дистрикти и клубове, с които сме в комуникация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Ефективна комуникация с други Дистрикти и клубове за участие на Дистрикт 2482 в международни проекти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Популяризиране на Ротарианския приятелски обмен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Идентифициране на активни ICC комитети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Създаване на нови и възстановяване на дейности със стари ICC комитети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Провеждане на международна среща на побратимени клубове.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bg-BG" sz="1800" b="0" i="0" u="none" strike="noStrike" kern="100" cap="none" spc="0" normalizeH="0" baseline="0" noProof="0" dirty="0">
              <a:ln>
                <a:noFill/>
              </a:ln>
              <a:solidFill>
                <a:srgbClr val="17458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F9AE521-8EF8-444E-9C51-A2CE681F5C6E}"/>
              </a:ext>
            </a:extLst>
          </p:cNvPr>
          <p:cNvSpPr txBox="1">
            <a:spLocks/>
          </p:cNvSpPr>
          <p:nvPr/>
        </p:nvSpPr>
        <p:spPr>
          <a:xfrm>
            <a:off x="0" y="1000125"/>
            <a:ext cx="1212874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КОМИТЕТ ЗА МЕЖДУНАРОДНА СЛУЖБА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1750261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A53A718B-87A2-445E-8DCB-78B5A69B5D9A}"/>
              </a:ext>
            </a:extLst>
          </p:cNvPr>
          <p:cNvSpPr txBox="1">
            <a:spLocks/>
          </p:cNvSpPr>
          <p:nvPr/>
        </p:nvSpPr>
        <p:spPr>
          <a:xfrm>
            <a:off x="0" y="411163"/>
            <a:ext cx="1212874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НАШИЯТ ПЛАН ЗА ДЕЙСТВИЕ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6C624D9-2E0D-4A40-9F40-B5552282986C}"/>
              </a:ext>
            </a:extLst>
          </p:cNvPr>
          <p:cNvSpPr txBox="1">
            <a:spLocks/>
          </p:cNvSpPr>
          <p:nvPr/>
        </p:nvSpPr>
        <p:spPr>
          <a:xfrm>
            <a:off x="819808" y="1539034"/>
            <a:ext cx="10962288" cy="4463487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Актуализиране на правилата за финансова дейност в дистрикта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Извършване на инвертаризация за придобитите материални и нематериални активи за последните три години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Оказване на помощ на клубовете при изготвяне и отчитане на техните бюджети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Превантивен и последващ контрол за спазване  на  финансовата дисциплина при изразходването  и  отчитането на  паричните средства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Контрол и съдействие при изготвяне и одитиране на Отчета за изпълнение   на  бюджета на дистрикта в законоустановените срокове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Осигуряване събираемостта на членския внос – до 100%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bg-BG" sz="1800" b="0" i="0" u="none" strike="noStrike" kern="100" cap="none" spc="0" normalizeH="0" baseline="0" noProof="0" dirty="0">
              <a:ln>
                <a:noFill/>
              </a:ln>
              <a:solidFill>
                <a:srgbClr val="17458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F9AE521-8EF8-444E-9C51-A2CE681F5C6E}"/>
              </a:ext>
            </a:extLst>
          </p:cNvPr>
          <p:cNvSpPr txBox="1">
            <a:spLocks/>
          </p:cNvSpPr>
          <p:nvPr/>
        </p:nvSpPr>
        <p:spPr>
          <a:xfrm>
            <a:off x="0" y="855479"/>
            <a:ext cx="1212874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ФИНАНСОВ КОМИТЕТ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590583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A53A718B-87A2-445E-8DCB-78B5A69B5D9A}"/>
              </a:ext>
            </a:extLst>
          </p:cNvPr>
          <p:cNvSpPr txBox="1">
            <a:spLocks/>
          </p:cNvSpPr>
          <p:nvPr/>
        </p:nvSpPr>
        <p:spPr>
          <a:xfrm>
            <a:off x="0" y="411163"/>
            <a:ext cx="1212874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НАШИЯТ ПЛАН ЗА ДЕЙСТВИЕ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6C624D9-2E0D-4A40-9F40-B5552282986C}"/>
              </a:ext>
            </a:extLst>
          </p:cNvPr>
          <p:cNvSpPr txBox="1">
            <a:spLocks/>
          </p:cNvSpPr>
          <p:nvPr/>
        </p:nvSpPr>
        <p:spPr>
          <a:xfrm>
            <a:off x="819808" y="1539034"/>
            <a:ext cx="10962288" cy="2925473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bg-BG" sz="2000" b="0" i="0" u="none" strike="noStrike" kern="100" cap="none" spc="0" normalizeH="0" baseline="0" noProof="0" dirty="0">
              <a:ln>
                <a:noFill/>
              </a:ln>
              <a:solidFill>
                <a:srgbClr val="17458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Актуализиране на Комуникационен план на дистрикта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Поддръжка на дистриктен сайт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Създаване карта на дистриктния сайт и групиране на информацията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Подготвителни дейности за създаване на  дигитален архив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Разработване на нови функционални на сайта по предварително задание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bg-BG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F9AE521-8EF8-444E-9C51-A2CE681F5C6E}"/>
              </a:ext>
            </a:extLst>
          </p:cNvPr>
          <p:cNvSpPr txBox="1">
            <a:spLocks/>
          </p:cNvSpPr>
          <p:nvPr/>
        </p:nvSpPr>
        <p:spPr>
          <a:xfrm>
            <a:off x="0" y="950072"/>
            <a:ext cx="1219200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КОМИТЕТ ИНФОРМАЦИОННИ ТЕХНОЛОГИИ (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IT)</a:t>
            </a:r>
          </a:p>
        </p:txBody>
      </p:sp>
    </p:spTree>
    <p:extLst>
      <p:ext uri="{BB962C8B-B14F-4D97-AF65-F5344CB8AC3E}">
        <p14:creationId xmlns:p14="http://schemas.microsoft.com/office/powerpoint/2010/main" val="132644085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A7980-0D33-B361-97D8-D1DA32D7C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5BA21F41-4025-7A0E-160B-27EAC1FEFBCF}"/>
              </a:ext>
            </a:extLst>
          </p:cNvPr>
          <p:cNvSpPr txBox="1">
            <a:spLocks/>
          </p:cNvSpPr>
          <p:nvPr/>
        </p:nvSpPr>
        <p:spPr>
          <a:xfrm>
            <a:off x="0" y="411163"/>
            <a:ext cx="1212874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НАШИЯТ ПЛАН ЗА ДЕЙСТВИЕ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0F6D0BB-5177-C118-FEA9-BABFA7C03678}"/>
              </a:ext>
            </a:extLst>
          </p:cNvPr>
          <p:cNvSpPr txBox="1">
            <a:spLocks/>
          </p:cNvSpPr>
          <p:nvPr/>
        </p:nvSpPr>
        <p:spPr>
          <a:xfrm>
            <a:off x="746236" y="2989462"/>
            <a:ext cx="10962288" cy="2925473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bg-BG" sz="3200" b="1" i="0" u="none" strike="noStrike" kern="100" cap="none" spc="0" normalizeH="0" baseline="0" noProof="0" dirty="0">
              <a:ln>
                <a:noFill/>
              </a:ln>
              <a:solidFill>
                <a:srgbClr val="17458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g-BG" sz="3200" b="1" i="0" u="none" strike="noStrike" kern="1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Участие на минимум 10% от всички ротарианци, ротарактори и интерактори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bg-BG" sz="1800" b="0" i="0" u="none" strike="noStrike" kern="100" cap="none" spc="0" normalizeH="0" baseline="0" noProof="0" dirty="0">
              <a:ln>
                <a:noFill/>
              </a:ln>
              <a:solidFill>
                <a:srgbClr val="17458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20CFB60-B6CB-D415-14B7-28D032871273}"/>
              </a:ext>
            </a:extLst>
          </p:cNvPr>
          <p:cNvSpPr txBox="1">
            <a:spLocks/>
          </p:cNvSpPr>
          <p:nvPr/>
        </p:nvSpPr>
        <p:spPr>
          <a:xfrm>
            <a:off x="63260" y="2183238"/>
            <a:ext cx="1212874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МАЙ, ЮНИ 2026 г.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39B6CCBD-EFE9-46B7-6113-E3CC2473932E}"/>
              </a:ext>
            </a:extLst>
          </p:cNvPr>
          <p:cNvSpPr txBox="1">
            <a:spLocks/>
          </p:cNvSpPr>
          <p:nvPr/>
        </p:nvSpPr>
        <p:spPr>
          <a:xfrm>
            <a:off x="31630" y="1444441"/>
            <a:ext cx="1212874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2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037552E0-24EC-8021-3D5B-5029EADEB486}"/>
              </a:ext>
            </a:extLst>
          </p:cNvPr>
          <p:cNvSpPr txBox="1">
            <a:spLocks/>
          </p:cNvSpPr>
          <p:nvPr/>
        </p:nvSpPr>
        <p:spPr>
          <a:xfrm>
            <a:off x="0" y="943065"/>
            <a:ext cx="1212874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КОНФЕРЕНЦИЯ НА ДИСТРИКТА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0862144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A53A718B-87A2-445E-8DCB-78B5A69B5D9A}"/>
              </a:ext>
            </a:extLst>
          </p:cNvPr>
          <p:cNvSpPr txBox="1">
            <a:spLocks/>
          </p:cNvSpPr>
          <p:nvPr/>
        </p:nvSpPr>
        <p:spPr>
          <a:xfrm>
            <a:off x="0" y="411163"/>
            <a:ext cx="1212874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НАШИЯТ ПЛАН ЗА ДЕЙСТВИЕ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6C624D9-2E0D-4A40-9F40-B5552282986C}"/>
              </a:ext>
            </a:extLst>
          </p:cNvPr>
          <p:cNvSpPr txBox="1">
            <a:spLocks/>
          </p:cNvSpPr>
          <p:nvPr/>
        </p:nvSpPr>
        <p:spPr>
          <a:xfrm>
            <a:off x="746236" y="2989462"/>
            <a:ext cx="10962288" cy="2925473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bg-BG" sz="3200" b="1" i="0" u="none" strike="noStrike" kern="100" cap="none" spc="0" normalizeH="0" baseline="0" noProof="0" dirty="0">
              <a:ln>
                <a:noFill/>
              </a:ln>
              <a:solidFill>
                <a:srgbClr val="17458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g-BG" sz="3200" b="1" i="0" u="none" strike="noStrike" kern="1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Участие на минимум 20 ротарианци и ротарактори</a:t>
            </a:r>
            <a:r>
              <a:rPr kumimoji="0" lang="en-US" sz="3200" b="1" i="0" u="none" strike="noStrike" kern="1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bg-BG" sz="3200" b="1" i="0" u="none" strike="noStrike" kern="100" cap="none" spc="0" normalizeH="0" baseline="0" noProof="0" dirty="0">
              <a:ln>
                <a:noFill/>
              </a:ln>
              <a:solidFill>
                <a:srgbClr val="17458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bg-BG" sz="1800" b="0" i="0" u="none" strike="noStrike" kern="100" cap="none" spc="0" normalizeH="0" baseline="0" noProof="0" dirty="0">
              <a:ln>
                <a:noFill/>
              </a:ln>
              <a:solidFill>
                <a:srgbClr val="17458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F9AE521-8EF8-444E-9C51-A2CE681F5C6E}"/>
              </a:ext>
            </a:extLst>
          </p:cNvPr>
          <p:cNvSpPr txBox="1">
            <a:spLocks/>
          </p:cNvSpPr>
          <p:nvPr/>
        </p:nvSpPr>
        <p:spPr>
          <a:xfrm>
            <a:off x="63260" y="2183238"/>
            <a:ext cx="1212874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13 – 17 юни 2026 г.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00962B47-A60A-485D-9ADA-7F78FCCD61C8}"/>
              </a:ext>
            </a:extLst>
          </p:cNvPr>
          <p:cNvSpPr txBox="1">
            <a:spLocks/>
          </p:cNvSpPr>
          <p:nvPr/>
        </p:nvSpPr>
        <p:spPr>
          <a:xfrm>
            <a:off x="31630" y="1444441"/>
            <a:ext cx="1212874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ТАЙПЕ, ТАЙВАН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DE2A7FE8-5069-41EF-97EE-E6DE875F1AA8}"/>
              </a:ext>
            </a:extLst>
          </p:cNvPr>
          <p:cNvSpPr txBox="1">
            <a:spLocks/>
          </p:cNvSpPr>
          <p:nvPr/>
        </p:nvSpPr>
        <p:spPr>
          <a:xfrm>
            <a:off x="0" y="943065"/>
            <a:ext cx="1219200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36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КОМИТЕТ ЗА ПОПУЛЯРИЗИРАНЕ КОНВЕНЦИЯТА НА РИ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0498237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 txBox="1">
            <a:spLocks/>
          </p:cNvSpPr>
          <p:nvPr/>
        </p:nvSpPr>
        <p:spPr>
          <a:xfrm>
            <a:off x="563880" y="3083976"/>
            <a:ext cx="11079480" cy="95085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2"/>
                </a:solidFill>
                <a:latin typeface="Georgia"/>
                <a:ea typeface="+mn-ea"/>
                <a:cs typeface="Georgia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bg-BG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Благодаря за вниманието!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799400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7E3F7-1B34-B2F6-7C89-15F9AB3A6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JOHN HEWKO, GENERAL SECRETARY’S REMARKS">
            <a:hlinkClick r:id="" action="ppaction://media"/>
            <a:extLst>
              <a:ext uri="{FF2B5EF4-FFF2-40B4-BE49-F238E27FC236}">
                <a16:creationId xmlns:a16="http://schemas.microsoft.com/office/drawing/2014/main" id="{050643A1-F360-28FD-4B0B-97553BCA0BF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775520" y="476672"/>
            <a:ext cx="8712200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834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923696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1"/>
          <p:cNvSpPr txBox="1">
            <a:spLocks/>
          </p:cNvSpPr>
          <p:nvPr/>
        </p:nvSpPr>
        <p:spPr>
          <a:xfrm>
            <a:off x="563880" y="2994525"/>
            <a:ext cx="11079480" cy="116003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2"/>
                </a:solidFill>
                <a:latin typeface="Georgia"/>
                <a:ea typeface="+mn-ea"/>
                <a:cs typeface="Georgia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bg-BG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Дистриктът в числа</a:t>
            </a:r>
            <a:br>
              <a:rPr kumimoji="0" lang="bg-BG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[</a:t>
            </a:r>
            <a:r>
              <a:rPr kumimoji="0" lang="bg-BG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резюме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]</a:t>
            </a:r>
            <a:endParaRPr kumimoji="0" lang="bg-BG" sz="44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Georgia"/>
              <a:ea typeface="+mn-ea"/>
            </a:endParaRPr>
          </a:p>
        </p:txBody>
      </p:sp>
      <p:sp>
        <p:nvSpPr>
          <p:cNvPr id="5" name="Subtitle 1"/>
          <p:cNvSpPr txBox="1">
            <a:spLocks/>
          </p:cNvSpPr>
          <p:nvPr/>
        </p:nvSpPr>
        <p:spPr>
          <a:xfrm>
            <a:off x="2689863" y="4338985"/>
            <a:ext cx="6400800" cy="11076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bg-BG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Александър Петров, </a:t>
            </a:r>
            <a:r>
              <a:rPr kumimoji="0" lang="bg-BG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ДГН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bg-BG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Ротари клуб Харманли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573658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1227138"/>
            <a:ext cx="12192000" cy="3413125"/>
          </a:xfrm>
        </p:spPr>
        <p:txBody>
          <a:bodyPr>
            <a:noAutofit/>
          </a:bodyPr>
          <a:lstStyle/>
          <a:p>
            <a:r>
              <a:rPr lang="bg-BG" sz="11500" dirty="0"/>
              <a:t>Членството</a:t>
            </a:r>
            <a:endParaRPr lang="en-US" sz="11500" dirty="0"/>
          </a:p>
        </p:txBody>
      </p:sp>
    </p:spTree>
    <p:extLst>
      <p:ext uri="{BB962C8B-B14F-4D97-AF65-F5344CB8AC3E}">
        <p14:creationId xmlns:p14="http://schemas.microsoft.com/office/powerpoint/2010/main" val="308106060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F2F50B-680E-6ACA-8883-9E2D360F41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500503ED-8225-1D06-E72C-C23F434387C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60350"/>
            <a:ext cx="12192000" cy="792163"/>
          </a:xfrm>
        </p:spPr>
        <p:txBody>
          <a:bodyPr>
            <a:normAutofit fontScale="90000"/>
          </a:bodyPr>
          <a:lstStyle/>
          <a:p>
            <a:pPr algn="ctr"/>
            <a:r>
              <a:rPr lang="bg-BG" sz="3500" b="1" dirty="0"/>
              <a:t>ДИНАМИКА В ЧЛЕНСТВОТО </a:t>
            </a:r>
            <a:br>
              <a:rPr lang="bg-BG" sz="3500" b="1" dirty="0"/>
            </a:br>
            <a:r>
              <a:rPr lang="bg-BG" sz="1800" b="1" dirty="0"/>
              <a:t>(към 31 март)</a:t>
            </a:r>
            <a:endParaRPr lang="bg-BG" sz="3500" b="1" dirty="0"/>
          </a:p>
        </p:txBody>
      </p:sp>
      <p:pic>
        <p:nvPicPr>
          <p:cNvPr id="3074" name="Picture 2" descr="E:\000000000000000000 Zone 21B\D2482\Пламен Цветков\DTTS\presentacii\01-laex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5" b="6213"/>
          <a:stretch/>
        </p:blipFill>
        <p:spPr bwMode="auto">
          <a:xfrm>
            <a:off x="101600" y="1249680"/>
            <a:ext cx="12010157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322024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B1841-7615-B2CD-0A79-B266CAAEA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080E20-9901-89D7-D82A-B1A6B775736A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6260374" y="1144412"/>
            <a:ext cx="2928898" cy="2458868"/>
          </a:xfrm>
          <a:noFill/>
          <a:ln>
            <a:solidFill>
              <a:srgbClr val="00206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sz="2800" b="1" dirty="0">
                <a:solidFill>
                  <a:srgbClr val="002060"/>
                </a:solidFill>
              </a:rPr>
              <a:t>От 01.юни 2024:</a:t>
            </a:r>
          </a:p>
          <a:p>
            <a:pPr marL="0" indent="0">
              <a:buNone/>
            </a:pPr>
            <a:r>
              <a:rPr lang="bg-BG" sz="1600" b="1" dirty="0">
                <a:ea typeface="+mj-ea"/>
              </a:rPr>
              <a:t>Напуснали: </a:t>
            </a:r>
            <a:r>
              <a:rPr lang="bg-BG" sz="1600" b="1" dirty="0">
                <a:solidFill>
                  <a:srgbClr val="FF0000"/>
                </a:solidFill>
                <a:ea typeface="+mj-ea"/>
              </a:rPr>
              <a:t>(-48)</a:t>
            </a:r>
          </a:p>
          <a:p>
            <a:pPr marL="0" indent="0">
              <a:buNone/>
            </a:pPr>
            <a:r>
              <a:rPr lang="bg-BG" sz="1600" b="1" dirty="0">
                <a:ea typeface="+mj-ea"/>
              </a:rPr>
              <a:t>Възстановени: </a:t>
            </a:r>
            <a:r>
              <a:rPr lang="bg-BG" sz="1600" b="1" dirty="0">
                <a:solidFill>
                  <a:srgbClr val="002060"/>
                </a:solidFill>
                <a:ea typeface="+mj-ea"/>
              </a:rPr>
              <a:t>4</a:t>
            </a:r>
          </a:p>
          <a:p>
            <a:pPr marL="0" indent="0">
              <a:buNone/>
            </a:pPr>
            <a:r>
              <a:rPr lang="bg-BG" sz="1600" b="1" dirty="0">
                <a:ea typeface="+mj-ea"/>
              </a:rPr>
              <a:t>Новопостипили: </a:t>
            </a:r>
            <a:r>
              <a:rPr lang="bg-BG" sz="1600" b="1" dirty="0">
                <a:solidFill>
                  <a:srgbClr val="002060"/>
                </a:solidFill>
                <a:ea typeface="+mj-ea"/>
              </a:rPr>
              <a:t>87</a:t>
            </a:r>
          </a:p>
          <a:p>
            <a:pPr marL="0" indent="0">
              <a:buNone/>
            </a:pPr>
            <a:r>
              <a:rPr lang="bg-BG" sz="1600" b="1" dirty="0"/>
              <a:t>Напуснали нови: </a:t>
            </a:r>
            <a:r>
              <a:rPr lang="bg-BG" sz="1600" b="1" dirty="0">
                <a:solidFill>
                  <a:srgbClr val="FF0000"/>
                </a:solidFill>
              </a:rPr>
              <a:t>(-1)</a:t>
            </a:r>
            <a:br>
              <a:rPr lang="bg-BG" sz="1600" b="1" dirty="0">
                <a:solidFill>
                  <a:srgbClr val="FF0000"/>
                </a:solidFill>
              </a:rPr>
            </a:br>
            <a:endParaRPr lang="bg-BG" sz="16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bg-BG" sz="2400" b="1" dirty="0">
                <a:solidFill>
                  <a:srgbClr val="002060"/>
                </a:solidFill>
              </a:rPr>
              <a:t>САЛДО: +42</a:t>
            </a:r>
            <a:endParaRPr lang="bg-BG" sz="2400" dirty="0">
              <a:solidFill>
                <a:srgbClr val="FF0000"/>
              </a:solidFill>
            </a:endParaRPr>
          </a:p>
        </p:txBody>
      </p:sp>
      <p:sp>
        <p:nvSpPr>
          <p:cNvPr id="5" name="Контейнер за съдържание 1">
            <a:extLst>
              <a:ext uri="{FF2B5EF4-FFF2-40B4-BE49-F238E27FC236}">
                <a16:creationId xmlns:a16="http://schemas.microsoft.com/office/drawing/2014/main" id="{5298E51E-D131-F4EA-AB60-BE5A11671766}"/>
              </a:ext>
            </a:extLst>
          </p:cNvPr>
          <p:cNvSpPr txBox="1">
            <a:spLocks/>
          </p:cNvSpPr>
          <p:nvPr/>
        </p:nvSpPr>
        <p:spPr>
          <a:xfrm>
            <a:off x="629118" y="1144412"/>
            <a:ext cx="5509253" cy="2458867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8595D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48595D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48595D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48595D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48595D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bg-BG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Ротари клубове:  86 активни,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bg-BG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5</a:t>
            </a:r>
            <a:r>
              <a:rPr kumimoji="0" lang="bg-BG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терминирани  в последните години</a:t>
            </a:r>
            <a:br>
              <a:rPr kumimoji="0" lang="bg-BG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bg-BG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</a:t>
            </a:r>
            <a:r>
              <a:rPr kumimoji="0" lang="bg-BG" sz="2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7 </a:t>
            </a:r>
            <a:r>
              <a:rPr kumimoji="0" lang="bg-BG" sz="20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 критично нисък брой членове.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bg-BG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Ротаракт клубове:</a:t>
            </a:r>
            <a:br>
              <a:rPr kumimoji="0" lang="bg-BG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bg-BG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събиране и анализ на информацията. Стабилизираща и оздравителна програма/план.</a:t>
            </a:r>
          </a:p>
        </p:txBody>
      </p:sp>
      <p:sp>
        <p:nvSpPr>
          <p:cNvPr id="9" name="Заглавие 1">
            <a:extLst>
              <a:ext uri="{FF2B5EF4-FFF2-40B4-BE49-F238E27FC236}">
                <a16:creationId xmlns:a16="http://schemas.microsoft.com/office/drawing/2014/main" id="{500503ED-8225-1D06-E72C-C23F434387C9}"/>
              </a:ext>
            </a:extLst>
          </p:cNvPr>
          <p:cNvSpPr txBox="1">
            <a:spLocks/>
          </p:cNvSpPr>
          <p:nvPr/>
        </p:nvSpPr>
        <p:spPr>
          <a:xfrm>
            <a:off x="0" y="260350"/>
            <a:ext cx="12192000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35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ДИНАМИКА В ЧЛЕНСТВОТО </a:t>
            </a:r>
            <a:br>
              <a:rPr kumimoji="0" lang="bg-BG" sz="35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bg-BG" sz="1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(към 31 март)</a:t>
            </a:r>
            <a:endParaRPr kumimoji="0" lang="bg-BG" sz="35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AD080E20-9901-89D7-D82A-B1A6B775736A}"/>
              </a:ext>
            </a:extLst>
          </p:cNvPr>
          <p:cNvSpPr txBox="1">
            <a:spLocks/>
          </p:cNvSpPr>
          <p:nvPr/>
        </p:nvSpPr>
        <p:spPr>
          <a:xfrm>
            <a:off x="9424657" y="1144412"/>
            <a:ext cx="2326741" cy="4847474"/>
          </a:xfrm>
          <a:prstGeom prst="rect">
            <a:avLst/>
          </a:prstGeom>
          <a:solidFill>
            <a:schemeClr val="bg1">
              <a:lumMod val="95000"/>
              <a:alpha val="25000"/>
            </a:schemeClr>
          </a:solidFill>
          <a:ln>
            <a:solidFill>
              <a:srgbClr val="002060"/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g-BG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Силно препоръчваме </a:t>
            </a:r>
            <a:r>
              <a:rPr kumimoji="0" lang="bg-BG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АДГ</a:t>
            </a:r>
            <a:r>
              <a:rPr kumimoji="0" lang="bg-BG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заедно с </a:t>
            </a:r>
            <a:r>
              <a:rPr kumimoji="0" lang="bg-BG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Дистриктния комитет по членство</a:t>
            </a:r>
            <a:r>
              <a:rPr kumimoji="0" lang="bg-BG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да проучат </a:t>
            </a:r>
            <a:r>
              <a:rPr kumimoji="0" lang="bg-BG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информацията </a:t>
            </a:r>
            <a:r>
              <a:rPr kumimoji="0" lang="bg-BG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налична в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Rotary club Central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bg-BG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 </a:t>
            </a:r>
            <a:br>
              <a:rPr kumimoji="0" lang="bg-BG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br>
              <a:rPr kumimoji="0" lang="bg-BG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bg-BG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заедно с президентите на Ротари и Ротаракт клубове да анализират данните. </a:t>
            </a:r>
            <a:endParaRPr kumimoji="0" lang="bg-BG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bg-BG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AD080E20-9901-89D7-D82A-B1A6B775736A}"/>
              </a:ext>
            </a:extLst>
          </p:cNvPr>
          <p:cNvSpPr txBox="1">
            <a:spLocks/>
          </p:cNvSpPr>
          <p:nvPr/>
        </p:nvSpPr>
        <p:spPr>
          <a:xfrm>
            <a:off x="629117" y="3730028"/>
            <a:ext cx="3345353" cy="226185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g-BG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За предходните 5 години  – </a:t>
            </a:r>
            <a:r>
              <a:rPr kumimoji="0" lang="bg-BG" sz="16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напуснали по продължителност на членството</a:t>
            </a:r>
            <a:r>
              <a:rPr kumimoji="0" lang="bg-BG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</a:t>
            </a:r>
            <a:br>
              <a:rPr kumimoji="0" lang="bg-BG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br>
              <a:rPr kumimoji="0" lang="bg-BG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bg-B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42 – през първата година</a:t>
            </a:r>
            <a:br>
              <a:rPr kumimoji="0" lang="bg-B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bg-B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129 - през втората година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g-B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170 – от 3 до 5 година</a:t>
            </a:r>
            <a:br>
              <a:rPr kumimoji="0" lang="bg-B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bg-B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133 – от 6 до 10 година</a:t>
            </a:r>
            <a:br>
              <a:rPr kumimoji="0" lang="bg-B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bg-B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320 – след повече от 10 години 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AD080E20-9901-89D7-D82A-B1A6B775736A}"/>
              </a:ext>
            </a:extLst>
          </p:cNvPr>
          <p:cNvSpPr txBox="1">
            <a:spLocks/>
          </p:cNvSpPr>
          <p:nvPr/>
        </p:nvSpPr>
        <p:spPr>
          <a:xfrm>
            <a:off x="4126870" y="3730028"/>
            <a:ext cx="5080504" cy="226185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g-BG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За предходните 5 години, </a:t>
            </a:r>
            <a:r>
              <a:rPr kumimoji="0" lang="bg-BG" sz="16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според причината за напускане </a:t>
            </a:r>
            <a:r>
              <a:rPr kumimoji="0" lang="bg-BG" sz="16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(необходимо е да се посочват коректно)</a:t>
            </a:r>
            <a:r>
              <a:rPr kumimoji="0" lang="bg-BG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</a:t>
            </a:r>
            <a:br>
              <a:rPr kumimoji="0" lang="bg-BG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bg-B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22 – посещения	30 – смяна на местоживеене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g-B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98 – бизнеса	</a:t>
            </a:r>
            <a:r>
              <a:rPr kumimoji="0" lang="bg-BG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140 - други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g-B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30 – смърт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g-B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65 – семейни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g-B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18 – здравословни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g-BG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376 – лични причини</a:t>
            </a:r>
            <a:br>
              <a:rPr kumimoji="0" lang="bg-B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bg-B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15 – смяна на клуба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bg-BG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bg-BG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9289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1227138"/>
            <a:ext cx="12192000" cy="3413125"/>
          </a:xfrm>
        </p:spPr>
        <p:txBody>
          <a:bodyPr>
            <a:noAutofit/>
          </a:bodyPr>
          <a:lstStyle/>
          <a:p>
            <a:r>
              <a:rPr lang="bg-BG" sz="11500" dirty="0"/>
              <a:t>Фондация </a:t>
            </a:r>
            <a:br>
              <a:rPr lang="bg-BG" sz="11500" dirty="0"/>
            </a:br>
            <a:r>
              <a:rPr lang="bg-BG" sz="11500" dirty="0"/>
              <a:t>Ротари</a:t>
            </a:r>
            <a:endParaRPr lang="en-US" sz="11500" dirty="0"/>
          </a:p>
        </p:txBody>
      </p:sp>
    </p:spTree>
    <p:extLst>
      <p:ext uri="{BB962C8B-B14F-4D97-AF65-F5344CB8AC3E}">
        <p14:creationId xmlns:p14="http://schemas.microsoft.com/office/powerpoint/2010/main" val="195113926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B14DAC-C016-60AF-8D2F-424525134F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3D69642-6966-4DAF-10C5-00BB673E137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07963"/>
            <a:ext cx="12192000" cy="619125"/>
          </a:xfrm>
        </p:spPr>
        <p:txBody>
          <a:bodyPr>
            <a:normAutofit/>
          </a:bodyPr>
          <a:lstStyle/>
          <a:p>
            <a:pPr algn="ctr"/>
            <a:r>
              <a:rPr lang="bg-BG" sz="3200" b="1" dirty="0"/>
              <a:t>ДАРЕНИЯТА КЪМ ФОНДАЦИЯ РОТАРИ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49B481D-D80B-5F65-87B4-7D9D0297E6CA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5999163" y="3573463"/>
            <a:ext cx="6192837" cy="2447925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bg-BG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820" y="789940"/>
            <a:ext cx="10058400" cy="5277638"/>
          </a:xfrm>
          <a:prstGeom prst="rect">
            <a:avLst/>
          </a:prstGeom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5364480" y="1778000"/>
            <a:ext cx="538480" cy="1209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990080" y="1615440"/>
            <a:ext cx="650240" cy="1371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768080" y="1605280"/>
            <a:ext cx="650240" cy="1371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57988" y="1605279"/>
            <a:ext cx="851026" cy="1454791"/>
          </a:xfrm>
          <a:prstGeom prst="rect">
            <a:avLst/>
          </a:prstGeom>
          <a:noFill/>
          <a:ln w="857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040112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1227138"/>
            <a:ext cx="12192000" cy="3413125"/>
          </a:xfrm>
        </p:spPr>
        <p:txBody>
          <a:bodyPr>
            <a:noAutofit/>
          </a:bodyPr>
          <a:lstStyle/>
          <a:p>
            <a:r>
              <a:rPr lang="bg-BG" sz="11500" dirty="0"/>
              <a:t>Публичен</a:t>
            </a:r>
            <a:br>
              <a:rPr lang="bg-BG" sz="11500" dirty="0"/>
            </a:br>
            <a:r>
              <a:rPr lang="bg-BG" sz="11500" dirty="0"/>
              <a:t>имидж</a:t>
            </a:r>
            <a:endParaRPr lang="en-US" sz="11500" dirty="0"/>
          </a:p>
        </p:txBody>
      </p:sp>
    </p:spTree>
    <p:extLst>
      <p:ext uri="{BB962C8B-B14F-4D97-AF65-F5344CB8AC3E}">
        <p14:creationId xmlns:p14="http://schemas.microsoft.com/office/powerpoint/2010/main" val="243337261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79A6E-1118-6DFF-1511-3839876A4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7F35A6-E025-3718-810B-14BC7D6DA75C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624688" y="2046092"/>
            <a:ext cx="11072389" cy="3494638"/>
          </a:xfrm>
        </p:spPr>
        <p:txBody>
          <a:bodyPr numCol="2">
            <a:normAutofit fontScale="70000" lnSpcReduction="20000"/>
          </a:bodyPr>
          <a:lstStyle/>
          <a:p>
            <a:pPr marL="0" indent="0">
              <a:buNone/>
            </a:pPr>
            <a:r>
              <a:rPr lang="bg-BG" sz="2400" b="1" dirty="0">
                <a:solidFill>
                  <a:srgbClr val="17458F"/>
                </a:solidFill>
              </a:rPr>
              <a:t>Конкретни дейностти от началото на годината</a:t>
            </a:r>
          </a:p>
          <a:p>
            <a:r>
              <a:rPr lang="bg-BG" sz="2400" b="1" dirty="0"/>
              <a:t>Възстановяване на комуникациите</a:t>
            </a:r>
          </a:p>
          <a:p>
            <a:r>
              <a:rPr lang="bg-BG" sz="2400" b="1" dirty="0"/>
              <a:t>Бюлетин</a:t>
            </a:r>
            <a:r>
              <a:rPr lang="bg-BG" sz="2400" dirty="0"/>
              <a:t> – </a:t>
            </a:r>
            <a:r>
              <a:rPr lang="en-US" sz="2400" b="1" dirty="0"/>
              <a:t>8</a:t>
            </a:r>
            <a:r>
              <a:rPr lang="en-US" sz="2400" dirty="0"/>
              <a:t> </a:t>
            </a:r>
            <a:r>
              <a:rPr lang="bg-BG" sz="2400" dirty="0"/>
              <a:t>броя</a:t>
            </a:r>
            <a:r>
              <a:rPr lang="en-US" sz="2400" dirty="0"/>
              <a:t>, </a:t>
            </a:r>
            <a:r>
              <a:rPr lang="bg-BG" sz="2400" b="1" dirty="0"/>
              <a:t>527</a:t>
            </a:r>
            <a:r>
              <a:rPr lang="bg-BG" sz="2400" dirty="0"/>
              <a:t> страници, </a:t>
            </a:r>
            <a:r>
              <a:rPr lang="en-US" sz="2400" b="1" dirty="0"/>
              <a:t>3802</a:t>
            </a:r>
            <a:r>
              <a:rPr lang="bg-BG" sz="2400" dirty="0"/>
              <a:t> са само директните отваряния, </a:t>
            </a:r>
            <a:endParaRPr lang="bg-BG" sz="2400" b="1" dirty="0"/>
          </a:p>
          <a:p>
            <a:r>
              <a:rPr lang="bg-BG" sz="2400" b="1" dirty="0"/>
              <a:t>Сайт</a:t>
            </a:r>
            <a:r>
              <a:rPr lang="bg-BG" sz="2400" dirty="0"/>
              <a:t> – </a:t>
            </a:r>
            <a:r>
              <a:rPr lang="en-US" sz="2400" b="1" dirty="0"/>
              <a:t>23000</a:t>
            </a:r>
            <a:r>
              <a:rPr lang="en-US" sz="2400" dirty="0"/>
              <a:t> </a:t>
            </a:r>
            <a:r>
              <a:rPr lang="bg-BG" sz="2400" dirty="0"/>
              <a:t>уникални посещения, </a:t>
            </a:r>
            <a:r>
              <a:rPr lang="bg-BG" sz="2400" b="1" dirty="0"/>
              <a:t>80 </a:t>
            </a:r>
            <a:r>
              <a:rPr lang="bg-BG" sz="2400" dirty="0"/>
              <a:t>публикации за клубни проекти</a:t>
            </a:r>
          </a:p>
          <a:p>
            <a:r>
              <a:rPr lang="bg-BG" sz="2400" dirty="0"/>
              <a:t>ФБ (даваме само за това) – </a:t>
            </a:r>
            <a:r>
              <a:rPr lang="en-US" sz="2400" b="1" dirty="0"/>
              <a:t>159,1 K </a:t>
            </a:r>
            <a:r>
              <a:rPr lang="bg-BG" sz="2400" dirty="0"/>
              <a:t>разглеждания; </a:t>
            </a:r>
            <a:r>
              <a:rPr lang="bg-BG" sz="2400" b="1" dirty="0"/>
              <a:t>59.2 достигания</a:t>
            </a:r>
          </a:p>
          <a:p>
            <a:r>
              <a:rPr lang="bg-BG" sz="2400" dirty="0"/>
              <a:t>Повече от </a:t>
            </a:r>
            <a:r>
              <a:rPr lang="bg-BG" sz="2400" b="1" dirty="0"/>
              <a:t>1000 публикации в местни и национални медии, в БТА</a:t>
            </a:r>
          </a:p>
          <a:p>
            <a:r>
              <a:rPr lang="bg-BG" sz="2400" b="1" dirty="0"/>
              <a:t>Иницииране на онлайн обучения и консултации - 7 уебинара</a:t>
            </a:r>
            <a:r>
              <a:rPr lang="bg-BG" sz="2400" dirty="0"/>
              <a:t>, инициирани от </a:t>
            </a:r>
            <a:r>
              <a:rPr lang="bg-BG" sz="2400" b="1" dirty="0"/>
              <a:t>ПИ, ИТ и ФР</a:t>
            </a:r>
          </a:p>
          <a:p>
            <a:r>
              <a:rPr lang="bg-BG" sz="2400" b="1" dirty="0"/>
              <a:t>Активна работа с клубовете</a:t>
            </a:r>
            <a:r>
              <a:rPr lang="bg-BG" sz="2400" dirty="0"/>
              <a:t> за по-добра видимост, използване на </a:t>
            </a:r>
            <a:r>
              <a:rPr lang="en-US" sz="2400" b="1" dirty="0" err="1"/>
              <a:t>ai</a:t>
            </a:r>
            <a:br>
              <a:rPr lang="en-US" sz="2400" b="1" dirty="0"/>
            </a:br>
            <a:endParaRPr lang="en-US" sz="2400" b="1" dirty="0"/>
          </a:p>
          <a:p>
            <a:r>
              <a:rPr lang="bg-BG" sz="2400" dirty="0"/>
              <a:t>Публикации в онлайн медии и социални профили на</a:t>
            </a:r>
            <a:r>
              <a:rPr lang="bg-BG" sz="2400" b="1" dirty="0"/>
              <a:t> Зона 21</a:t>
            </a:r>
            <a:r>
              <a:rPr lang="en-US" sz="2400" b="1" dirty="0"/>
              <a:t>b</a:t>
            </a:r>
            <a:endParaRPr lang="bg-BG" sz="2400" b="1" dirty="0"/>
          </a:p>
          <a:p>
            <a:r>
              <a:rPr lang="bg-BG" sz="2400" dirty="0"/>
              <a:t>Участия на членове на комитета на различни международни форуми</a:t>
            </a:r>
          </a:p>
          <a:p>
            <a:r>
              <a:rPr lang="bg-BG" sz="2400" dirty="0"/>
              <a:t>Създаване на </a:t>
            </a:r>
            <a:r>
              <a:rPr lang="bg-BG" sz="2400" b="1" dirty="0"/>
              <a:t>единен пул за информация</a:t>
            </a:r>
            <a:r>
              <a:rPr lang="bg-BG" sz="2400" dirty="0"/>
              <a:t> заедно със списание Ротари на Балканите</a:t>
            </a:r>
          </a:p>
          <a:p>
            <a:r>
              <a:rPr lang="bg-BG" sz="2400" dirty="0"/>
              <a:t>Предстоят още национални кампании до края на годината</a:t>
            </a:r>
          </a:p>
          <a:p>
            <a:r>
              <a:rPr lang="bg-BG" sz="2400" dirty="0"/>
              <a:t>Участие в кампаниите на </a:t>
            </a:r>
            <a:r>
              <a:rPr lang="en-US" sz="2400" dirty="0"/>
              <a:t>ISFR </a:t>
            </a:r>
            <a:endParaRPr lang="bg-BG" sz="2400" dirty="0"/>
          </a:p>
          <a:p>
            <a:r>
              <a:rPr lang="bg-BG" sz="2400" dirty="0"/>
              <a:t>Подготвени множество инструкции и ръководства за клубовете</a:t>
            </a:r>
          </a:p>
          <a:p>
            <a:r>
              <a:rPr lang="bg-BG" sz="2400" dirty="0"/>
              <a:t>Публикации на повече от 200 страници в зоналния бюлетин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C2E6565-F55E-0DEC-9812-FE0A6317219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88913"/>
            <a:ext cx="12192000" cy="647700"/>
          </a:xfrm>
        </p:spPr>
        <p:txBody>
          <a:bodyPr>
            <a:normAutofit fontScale="90000"/>
          </a:bodyPr>
          <a:lstStyle/>
          <a:p>
            <a:pPr algn="ctr"/>
            <a:r>
              <a:rPr lang="bg-BG" b="1" dirty="0"/>
              <a:t>Публичен имидж</a:t>
            </a:r>
          </a:p>
        </p:txBody>
      </p:sp>
      <p:sp>
        <p:nvSpPr>
          <p:cNvPr id="6" name="Rectangle 5"/>
          <p:cNvSpPr/>
          <p:nvPr/>
        </p:nvSpPr>
        <p:spPr>
          <a:xfrm>
            <a:off x="727211" y="948512"/>
            <a:ext cx="107706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Комитетът по ПИ работи в директна връзка с Дистрикт гуверньора, с ДГЕ, с ДГН, с ДРРЕ, с </a:t>
            </a:r>
            <a:r>
              <a:rPr kumimoji="0" lang="bg-BG" sz="1800" b="1" i="0" u="none" strike="noStrike" kern="12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КЛУБОВЕТЕ</a:t>
            </a:r>
            <a:r>
              <a:rPr kumimoji="0" lang="bg-BG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Цялата дейност е насочена към </a:t>
            </a:r>
            <a:r>
              <a:rPr kumimoji="0" lang="bg-BG" sz="1800" b="1" i="0" u="none" strike="noStrike" kern="12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увеличаване и задържане на членството</a:t>
            </a:r>
            <a:r>
              <a:rPr kumimoji="0" lang="bg-BG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към </a:t>
            </a:r>
            <a:r>
              <a:rPr kumimoji="0" lang="bg-BG" sz="1800" b="1" i="0" u="none" strike="noStrike" kern="12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увеличаване на дарения и дарителите за Фондацията</a:t>
            </a:r>
            <a:r>
              <a:rPr kumimoji="0" lang="bg-BG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повишаване на </a:t>
            </a:r>
            <a:r>
              <a:rPr kumimoji="0" lang="bg-BG" sz="1800" b="1" i="0" u="none" strike="noStrike" kern="12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знанието за Ротари</a:t>
            </a:r>
            <a:r>
              <a:rPr kumimoji="0" lang="bg-BG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и </a:t>
            </a:r>
            <a:r>
              <a:rPr kumimoji="0" lang="bg-BG" sz="1800" b="1" i="0" u="none" strike="noStrike" kern="12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видимостта</a:t>
            </a:r>
            <a:r>
              <a:rPr kumimoji="0" lang="bg-BG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на нашата организация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052713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876" y="874627"/>
            <a:ext cx="4890053" cy="4612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03621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61"/>
          <a:stretch/>
        </p:blipFill>
        <p:spPr>
          <a:xfrm>
            <a:off x="0" y="-1127845"/>
            <a:ext cx="12192000" cy="725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71135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 txBox="1">
            <a:spLocks/>
          </p:cNvSpPr>
          <p:nvPr/>
        </p:nvSpPr>
        <p:spPr>
          <a:xfrm>
            <a:off x="563880" y="3083976"/>
            <a:ext cx="11079480" cy="95085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2"/>
                </a:solidFill>
                <a:latin typeface="Georgia"/>
                <a:ea typeface="+mn-ea"/>
                <a:cs typeface="Georgia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bg-BG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Благодаря за вниманието!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897661"/>
      </p:ext>
    </p:extLst>
  </p:cSld>
  <p:clrMapOvr>
    <a:masterClrMapping/>
  </p:clrMapOvr>
</p:sld>
</file>

<file path=ppt/theme/theme1.xml><?xml version="1.0" encoding="utf-8"?>
<a:theme xmlns:a="http://schemas.openxmlformats.org/drawingml/2006/main" name="1_DTeamPresentations">
  <a:themeElements>
    <a:clrScheme name="Rotary-NewBrand_Pallette">
      <a:dk1>
        <a:srgbClr val="958D85"/>
      </a:dk1>
      <a:lt1>
        <a:sysClr val="window" lastClr="FFFFFF"/>
      </a:lt1>
      <a:dk2>
        <a:srgbClr val="00246C"/>
      </a:dk2>
      <a:lt2>
        <a:srgbClr val="E6E5D8"/>
      </a:lt2>
      <a:accent1>
        <a:srgbClr val="01B4E7"/>
      </a:accent1>
      <a:accent2>
        <a:srgbClr val="FEBD11"/>
      </a:accent2>
      <a:accent3>
        <a:srgbClr val="009999"/>
      </a:accent3>
      <a:accent4>
        <a:srgbClr val="872175"/>
      </a:accent4>
      <a:accent5>
        <a:srgbClr val="D91B5C"/>
      </a:accent5>
      <a:accent6>
        <a:srgbClr val="FF76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3_DTeamPresentations">
  <a:themeElements>
    <a:clrScheme name="Rotary-NewBrand_Pallette">
      <a:dk1>
        <a:srgbClr val="958D85"/>
      </a:dk1>
      <a:lt1>
        <a:sysClr val="window" lastClr="FFFFFF"/>
      </a:lt1>
      <a:dk2>
        <a:srgbClr val="00246C"/>
      </a:dk2>
      <a:lt2>
        <a:srgbClr val="E6E5D8"/>
      </a:lt2>
      <a:accent1>
        <a:srgbClr val="01B4E7"/>
      </a:accent1>
      <a:accent2>
        <a:srgbClr val="FEBD11"/>
      </a:accent2>
      <a:accent3>
        <a:srgbClr val="009999"/>
      </a:accent3>
      <a:accent4>
        <a:srgbClr val="872175"/>
      </a:accent4>
      <a:accent5>
        <a:srgbClr val="D91B5C"/>
      </a:accent5>
      <a:accent6>
        <a:srgbClr val="FF76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DTeamPresentations">
  <a:themeElements>
    <a:clrScheme name="Rotary-NewBrand_Pallette">
      <a:dk1>
        <a:srgbClr val="958D85"/>
      </a:dk1>
      <a:lt1>
        <a:sysClr val="window" lastClr="FFFFFF"/>
      </a:lt1>
      <a:dk2>
        <a:srgbClr val="00246C"/>
      </a:dk2>
      <a:lt2>
        <a:srgbClr val="E6E5D8"/>
      </a:lt2>
      <a:accent1>
        <a:srgbClr val="01B4E7"/>
      </a:accent1>
      <a:accent2>
        <a:srgbClr val="FEBD11"/>
      </a:accent2>
      <a:accent3>
        <a:srgbClr val="009999"/>
      </a:accent3>
      <a:accent4>
        <a:srgbClr val="872175"/>
      </a:accent4>
      <a:accent5>
        <a:srgbClr val="D91B5C"/>
      </a:accent5>
      <a:accent6>
        <a:srgbClr val="FF76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2_Title Master">
  <a:themeElements>
    <a:clrScheme name="Rotary-NewBrand_Pallette">
      <a:dk1>
        <a:srgbClr val="958D85"/>
      </a:dk1>
      <a:lt1>
        <a:sysClr val="window" lastClr="FFFFFF"/>
      </a:lt1>
      <a:dk2>
        <a:srgbClr val="00246C"/>
      </a:dk2>
      <a:lt2>
        <a:srgbClr val="E6E5D8"/>
      </a:lt2>
      <a:accent1>
        <a:srgbClr val="01B4E7"/>
      </a:accent1>
      <a:accent2>
        <a:srgbClr val="FEBD11"/>
      </a:accent2>
      <a:accent3>
        <a:srgbClr val="009999"/>
      </a:accent3>
      <a:accent4>
        <a:srgbClr val="872175"/>
      </a:accent4>
      <a:accent5>
        <a:srgbClr val="D91B5C"/>
      </a:accent5>
      <a:accent6>
        <a:srgbClr val="FF76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3_Title Mast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Solid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Тема на Office">
  <a:themeElements>
    <a:clrScheme name="Create Hope 2023-2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A458C"/>
      </a:accent1>
      <a:accent2>
        <a:srgbClr val="C22134"/>
      </a:accent2>
      <a:accent3>
        <a:srgbClr val="7958A1"/>
      </a:accent3>
      <a:accent4>
        <a:srgbClr val="FFD500"/>
      </a:accent4>
      <a:accent5>
        <a:srgbClr val="831550"/>
      </a:accent5>
      <a:accent6>
        <a:srgbClr val="FFFF00"/>
      </a:accent6>
      <a:hlink>
        <a:srgbClr val="0563C1"/>
      </a:hlink>
      <a:folHlink>
        <a:srgbClr val="954F72"/>
      </a:folHlink>
    </a:clrScheme>
    <a:fontScheme name="Trebuchet MS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DTeamPresentationsSliven</Template>
  <TotalTime>2946</TotalTime>
  <Words>2760</Words>
  <Application>Microsoft Office PowerPoint</Application>
  <PresentationFormat>Widescreen</PresentationFormat>
  <Paragraphs>561</Paragraphs>
  <Slides>86</Slides>
  <Notes>32</Notes>
  <HiddenSlides>0</HiddenSlides>
  <MMClips>3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86</vt:i4>
      </vt:variant>
    </vt:vector>
  </HeadingPairs>
  <TitlesOfParts>
    <vt:vector size="107" baseType="lpstr">
      <vt:lpstr>Aptos</vt:lpstr>
      <vt:lpstr>Arial</vt:lpstr>
      <vt:lpstr>Arial Bold</vt:lpstr>
      <vt:lpstr>Arial Narrow</vt:lpstr>
      <vt:lpstr>Calibri</vt:lpstr>
      <vt:lpstr>Georgia</vt:lpstr>
      <vt:lpstr>Open Sans</vt:lpstr>
      <vt:lpstr>Symbol</vt:lpstr>
      <vt:lpstr>Times New Roman</vt:lpstr>
      <vt:lpstr>Wingdings</vt:lpstr>
      <vt:lpstr>1_DTeamPresentations</vt:lpstr>
      <vt:lpstr>3_DTeamPresentations</vt:lpstr>
      <vt:lpstr>2_DTeamPresentations</vt:lpstr>
      <vt:lpstr>2_Title Master</vt:lpstr>
      <vt:lpstr>3_Title Master</vt:lpstr>
      <vt:lpstr>1_Custom Design</vt:lpstr>
      <vt:lpstr>Custom Design</vt:lpstr>
      <vt:lpstr>Solid Design</vt:lpstr>
      <vt:lpstr>2_Custom Design</vt:lpstr>
      <vt:lpstr>Тема на Office</vt:lpstr>
      <vt:lpstr>3_Custom Design</vt:lpstr>
      <vt:lpstr>PowerPoint Presentation</vt:lpstr>
      <vt:lpstr>PowerPoint Presentation</vt:lpstr>
      <vt:lpstr>Какво е работа в екип?</vt:lpstr>
      <vt:lpstr>Ключови характеристики  на ефективната работа в екип</vt:lpstr>
      <vt:lpstr>ЕКИП 2025-2026</vt:lpstr>
      <vt:lpstr>ДГ 2025 - 2026</vt:lpstr>
      <vt:lpstr>ДИСТРИКТЕН РОТАРАКТ ПРЕДСТАВИТЕЛ</vt:lpstr>
      <vt:lpstr>ДГЕ 2026 - 2027</vt:lpstr>
      <vt:lpstr>ВИЦЕГУВЕРНЬОР</vt:lpstr>
      <vt:lpstr>КОНСУЛТАТИВЕН СЪВЕТ НА ПАСТ ГУВЕРНЬОРИТЕ 2025-2026</vt:lpstr>
      <vt:lpstr>КОНСУЛТАТИВЕН СЪВЕТ НА ПДГ</vt:lpstr>
      <vt:lpstr>КОНСУЛТАТИВЕН СЪВЕТ НА ПДГ</vt:lpstr>
      <vt:lpstr>СЕКРЕТАРИАТ 2025-2026</vt:lpstr>
      <vt:lpstr>СЕКРЕТАРИАТ</vt:lpstr>
      <vt:lpstr>СЕКРЕТАРИАТ</vt:lpstr>
      <vt:lpstr>АСИСТЕНТ ГУВЕРНЬОРИ 2025-2026</vt:lpstr>
      <vt:lpstr>АСИСТЕНТ ГУВЕРНЬОРИ</vt:lpstr>
      <vt:lpstr>АСИСТЕНТ ГУВЕРНЬОРИ</vt:lpstr>
      <vt:lpstr>АСИСТЕНТ ГУВЕРНЬОРИ</vt:lpstr>
      <vt:lpstr>АСИСТЕНТ ГУВЕРНЬОРИ</vt:lpstr>
      <vt:lpstr>АСИСТЕНТ ГУВЕРНЬОРИ</vt:lpstr>
      <vt:lpstr>АСИСТЕНТ ГУВЕРНЬОРИ</vt:lpstr>
      <vt:lpstr>КОМИТЕТИ НА ДИСТРИКТА 2025-2026</vt:lpstr>
      <vt:lpstr>КОМИТЕТ ФИНАНСИ</vt:lpstr>
      <vt:lpstr>КОМИТЕТ ЗА ОБУЧЕНИЕ НА ДИСТРИКТА</vt:lpstr>
      <vt:lpstr>КОМИТЕТ ФОНДАЦИЯ РОТАРИ</vt:lpstr>
      <vt:lpstr>ПОДКОМИТЕТИ КЪМ ФР</vt:lpstr>
      <vt:lpstr>КОМИТЕТ ПУБЛИЧЕН ИМИДЖ</vt:lpstr>
      <vt:lpstr>ПУБЛИЧЕН ИМИДЖ</vt:lpstr>
      <vt:lpstr>КОМИТЕТ ЗА РАЗВИТИЕ НА ЧЛЕНСТВОТО</vt:lpstr>
      <vt:lpstr>ПОДКОМИТЕТИ КЪМ РАЗВИТИЕ НА ЧЛЕНСТВОТО</vt:lpstr>
      <vt:lpstr>КОМИТЕТ ЗА ДИСТРИКТНА КОНФЕРЕНЦИЯ</vt:lpstr>
      <vt:lpstr>КОМИТЕТ РАЗНООБРАЗИЕ, СПРАВЕДЛИВОСТ И ПРИОБЩАВАНЕ</vt:lpstr>
      <vt:lpstr>Комитет ИТ</vt:lpstr>
      <vt:lpstr>Комитет ИТ</vt:lpstr>
      <vt:lpstr>КОМИТЕТ ЗА МЛАДЕЖКИ ПРОГРАМИ</vt:lpstr>
      <vt:lpstr>ПОДКОМИТЕТИ КЪМ МЛАДЕЖКИ ПРОГРАМИ</vt:lpstr>
      <vt:lpstr>КОМИТЕТ ЗА МЕЖДУНАРОДНА СЛУЖБА</vt:lpstr>
      <vt:lpstr>МЕЖДУНАРОДНИ КОМИТЕТИ</vt:lpstr>
      <vt:lpstr>КОМИТЕТ ЗА СЛУЖБА В ОБЩНОСТТА</vt:lpstr>
      <vt:lpstr>ПОДКОМИТЕТИ ЗА СЛУЖБА В ОБЩНОСТТА</vt:lpstr>
      <vt:lpstr>КОМИТЕТ ПОПУЛЯРИЗИРАНЕ КОНВЕНЦИЯТА НА РИ</vt:lpstr>
      <vt:lpstr>КООРДИНАТОР „НАЦИОНАЛНА НАГРАДА НА РОТАРИ БЪЛГАРИЯ“</vt:lpstr>
      <vt:lpstr>КООРДИНАТОР НАГРАДА „РОТАРИ ПОСЛАНИК НА БЪЛГАРИЯ“</vt:lpstr>
      <vt:lpstr>PowerPoint Presentation</vt:lpstr>
      <vt:lpstr>ДА БЪДЕМ ЕДИННИ ЗА ДОБРО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Цели на Дистрикт 2482</vt:lpstr>
      <vt:lpstr>PowerPoint Presentation</vt:lpstr>
      <vt:lpstr>PowerPoint Presentation</vt:lpstr>
      <vt:lpstr>PowerPoint Presentation</vt:lpstr>
      <vt:lpstr>PowerPoint Presentation</vt:lpstr>
      <vt:lpstr>Нашият план за действие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Членството</vt:lpstr>
      <vt:lpstr>ДИНАМИКА В ЧЛЕНСТВОТО  (към 31 март)</vt:lpstr>
      <vt:lpstr>PowerPoint Presentation</vt:lpstr>
      <vt:lpstr>Фондация  Ротари</vt:lpstr>
      <vt:lpstr>ДАРЕНИЯТА КЪМ ФОНДАЦИЯ РОТАРИ</vt:lpstr>
      <vt:lpstr>Публичен имидж</vt:lpstr>
      <vt:lpstr>Публичен имидж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Предстоящи събития в Д2482</dc:title>
  <dc:creator>Plamen Ilarionov</dc:creator>
  <cp:lastModifiedBy>Plamen Ilarionov</cp:lastModifiedBy>
  <cp:revision>118</cp:revision>
  <cp:lastPrinted>2018-02-13T16:30:21Z</cp:lastPrinted>
  <dcterms:created xsi:type="dcterms:W3CDTF">2018-02-05T13:47:10Z</dcterms:created>
  <dcterms:modified xsi:type="dcterms:W3CDTF">2025-04-07T14:13:56Z</dcterms:modified>
</cp:coreProperties>
</file>